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sldIdLst>
    <p:sldId id="304" r:id="rId2"/>
    <p:sldId id="308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10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11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pt-BR" sz="4400" b="1" dirty="0">
                <a:solidFill>
                  <a:srgbClr val="F7E7EF"/>
                </a:solidFill>
              </a:rPr>
              <a:t>San Jezi, mwen pa kapab viv</a:t>
            </a:r>
          </a:p>
          <a:p>
            <a:r>
              <a:rPr lang="pt-BR" sz="4400" i="1" dirty="0">
                <a:solidFill>
                  <a:srgbClr val="F7E7EF"/>
                </a:solidFill>
              </a:rPr>
              <a:t>Jan 15.5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 smtClean="0">
                <a:solidFill>
                  <a:srgbClr val="B2B2B2"/>
                </a:solidFill>
              </a:rPr>
              <a:t>Lespri</a:t>
            </a:r>
            <a:r>
              <a:rPr lang="fr-BE" sz="1800" dirty="0" smtClean="0">
                <a:solidFill>
                  <a:srgbClr val="B2B2B2"/>
                </a:solidFill>
              </a:rPr>
              <a:t> </a:t>
            </a:r>
            <a:r>
              <a:rPr lang="fr-BE" sz="1800" dirty="0" err="1" smtClean="0">
                <a:solidFill>
                  <a:srgbClr val="B2B2B2"/>
                </a:solidFill>
              </a:rPr>
              <a:t>ak</a:t>
            </a:r>
            <a:r>
              <a:rPr lang="fr-BE" sz="1800" dirty="0" smtClean="0">
                <a:solidFill>
                  <a:srgbClr val="B2B2B2"/>
                </a:solidFill>
              </a:rPr>
              <a:t> </a:t>
            </a:r>
            <a:r>
              <a:rPr lang="fr-BE" sz="1800" dirty="0" err="1" smtClean="0">
                <a:solidFill>
                  <a:srgbClr val="B2B2B2"/>
                </a:solidFill>
              </a:rPr>
              <a:t>Lavi</a:t>
            </a:r>
            <a:r>
              <a:rPr lang="fr-BE" sz="1800" dirty="0" smtClean="0">
                <a:solidFill>
                  <a:srgbClr val="B2B2B2"/>
                </a:solidFill>
              </a:rPr>
              <a:t> - N°233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Sans Jésus je ne peux vivre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Mad</a:t>
            </a:r>
            <a:r>
              <a:rPr lang="fr-FR" sz="1200" dirty="0">
                <a:solidFill>
                  <a:srgbClr val="B2B2B2"/>
                </a:solidFill>
              </a:rPr>
              <a:t>. Booth-</a:t>
            </a:r>
            <a:r>
              <a:rPr lang="fr-FR" sz="1200" dirty="0" err="1">
                <a:solidFill>
                  <a:srgbClr val="B2B2B2"/>
                </a:solidFill>
              </a:rPr>
              <a:t>Clibborn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John R. </a:t>
            </a:r>
            <a:r>
              <a:rPr lang="fr-FR" sz="1200" dirty="0" err="1">
                <a:solidFill>
                  <a:srgbClr val="B2B2B2"/>
                </a:solidFill>
              </a:rPr>
              <a:t>Sweney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233 - </a:t>
            </a:r>
            <a:r>
              <a:rPr lang="fi-FI" b="1" dirty="0">
                <a:solidFill>
                  <a:schemeClr val="accent2"/>
                </a:solidFill>
              </a:rPr>
              <a:t>San Jezi, mwen pa kapab viv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va </a:t>
            </a:r>
            <a:r>
              <a:rPr lang="fr-FR" sz="4000" dirty="0" err="1">
                <a:solidFill>
                  <a:srgbClr val="F7E7EF"/>
                </a:solidFill>
              </a:rPr>
              <a:t>suiv</a:t>
            </a:r>
            <a:r>
              <a:rPr lang="fr-FR" sz="4000" dirty="0">
                <a:solidFill>
                  <a:srgbClr val="F7E7EF"/>
                </a:solidFill>
              </a:rPr>
              <a:t> Ou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Mwen</a:t>
            </a:r>
            <a:r>
              <a:rPr lang="fr-FR" sz="4000" i="1" dirty="0">
                <a:solidFill>
                  <a:srgbClr val="00B0F0"/>
                </a:solidFill>
              </a:rPr>
              <a:t> va </a:t>
            </a:r>
            <a:r>
              <a:rPr lang="fr-FR" sz="4000" i="1" dirty="0" err="1">
                <a:solidFill>
                  <a:srgbClr val="00B0F0"/>
                </a:solidFill>
              </a:rPr>
              <a:t>suiv</a:t>
            </a:r>
            <a:r>
              <a:rPr lang="fr-FR" sz="4000" i="1" dirty="0">
                <a:solidFill>
                  <a:srgbClr val="00B0F0"/>
                </a:solidFill>
              </a:rPr>
              <a:t> Ou)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San m </a:t>
            </a:r>
            <a:r>
              <a:rPr lang="fr-FR" sz="4000" dirty="0" err="1">
                <a:solidFill>
                  <a:srgbClr val="F7E7EF"/>
                </a:solidFill>
              </a:rPr>
              <a:t>pa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plenyen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sou </a:t>
            </a:r>
            <a:r>
              <a:rPr lang="fr-FR" sz="4000" dirty="0" err="1">
                <a:solidFill>
                  <a:srgbClr val="F7E7EF"/>
                </a:solidFill>
              </a:rPr>
              <a:t>fòs</a:t>
            </a:r>
            <a:r>
              <a:rPr lang="fr-FR" sz="4000" dirty="0">
                <a:solidFill>
                  <a:srgbClr val="F7E7EF"/>
                </a:solidFill>
              </a:rPr>
              <a:t> 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konte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233 - </a:t>
            </a:r>
            <a:r>
              <a:rPr lang="fi-FI" b="1" dirty="0">
                <a:solidFill>
                  <a:schemeClr val="accent2"/>
                </a:solidFill>
              </a:rPr>
              <a:t>San Jezi, mwen pa kapab viv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41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4.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Nan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Ou met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gwo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puisans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Ou </a:t>
            </a:r>
            <a:r>
              <a:rPr lang="fr-FR" sz="4000" dirty="0" err="1">
                <a:solidFill>
                  <a:srgbClr val="F7E7EF"/>
                </a:solidFill>
              </a:rPr>
              <a:t>batize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Lespri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Men m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anonse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delivrans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tout </a:t>
            </a:r>
            <a:r>
              <a:rPr lang="fr-FR" sz="4000" dirty="0" err="1">
                <a:solidFill>
                  <a:srgbClr val="F7E7EF"/>
                </a:solidFill>
              </a:rPr>
              <a:t>pechè</a:t>
            </a:r>
            <a:r>
              <a:rPr lang="fr-FR" sz="4000" dirty="0">
                <a:solidFill>
                  <a:srgbClr val="F7E7EF"/>
                </a:solidFill>
              </a:rPr>
              <a:t> k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soufri</a:t>
            </a:r>
            <a:r>
              <a:rPr lang="fr-FR" sz="400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233 - </a:t>
            </a:r>
            <a:r>
              <a:rPr lang="fi-FI" b="1" dirty="0">
                <a:solidFill>
                  <a:schemeClr val="accent2"/>
                </a:solidFill>
              </a:rPr>
              <a:t>San Jezi, mwen pa kapab viv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75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-</a:t>
            </a:r>
            <a:r>
              <a:rPr lang="fr-FR" sz="4000" dirty="0" err="1">
                <a:solidFill>
                  <a:srgbClr val="F7E7EF"/>
                </a:solidFill>
              </a:rPr>
              <a:t>Refren</a:t>
            </a:r>
            <a:r>
              <a:rPr lang="fr-FR" sz="4000" dirty="0">
                <a:solidFill>
                  <a:srgbClr val="F7E7EF"/>
                </a:solidFill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Mwen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pa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gen</a:t>
            </a:r>
            <a:r>
              <a:rPr lang="fr-FR" sz="4000" i="1" dirty="0">
                <a:solidFill>
                  <a:srgbClr val="00B0F0"/>
                </a:solidFill>
              </a:rPr>
              <a:t>)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anyen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(Pou m </a:t>
            </a:r>
            <a:r>
              <a:rPr lang="fr-FR" sz="4000" i="1" dirty="0" err="1">
                <a:solidFill>
                  <a:srgbClr val="00B0F0"/>
                </a:solidFill>
              </a:rPr>
              <a:t>pè</a:t>
            </a:r>
            <a:r>
              <a:rPr lang="fr-FR" sz="4000" i="1" dirty="0">
                <a:solidFill>
                  <a:srgbClr val="00B0F0"/>
                </a:solidFill>
              </a:rPr>
              <a:t>,  pou m </a:t>
            </a:r>
            <a:r>
              <a:rPr lang="fr-FR" sz="4000" i="1" dirty="0" err="1">
                <a:solidFill>
                  <a:srgbClr val="00B0F0"/>
                </a:solidFill>
              </a:rPr>
              <a:t>pè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anyen</a:t>
            </a:r>
            <a:r>
              <a:rPr lang="fr-FR" sz="4000" i="1" dirty="0">
                <a:solidFill>
                  <a:srgbClr val="00B0F0"/>
                </a:solidFill>
              </a:rPr>
              <a:t>)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Paske</a:t>
            </a:r>
            <a:r>
              <a:rPr lang="fr-FR" sz="4000" dirty="0">
                <a:solidFill>
                  <a:srgbClr val="F7E7EF"/>
                </a:solidFill>
              </a:rPr>
              <a:t> W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Paske</a:t>
            </a:r>
            <a:r>
              <a:rPr lang="fr-FR" sz="4000" i="1" dirty="0">
                <a:solidFill>
                  <a:srgbClr val="00B0F0"/>
                </a:solidFill>
              </a:rPr>
              <a:t> W </a:t>
            </a:r>
            <a:r>
              <a:rPr lang="fr-FR" sz="4000" i="1" dirty="0" err="1">
                <a:solidFill>
                  <a:srgbClr val="00B0F0"/>
                </a:solidFill>
              </a:rPr>
              <a:t>ap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kondui</a:t>
            </a:r>
            <a:r>
              <a:rPr lang="fr-FR" sz="4000" i="1" dirty="0">
                <a:solidFill>
                  <a:srgbClr val="00B0F0"/>
                </a:solidFill>
              </a:rPr>
              <a:t> m </a:t>
            </a:r>
            <a:r>
              <a:rPr lang="fr-FR" sz="4000" i="1" dirty="0" err="1">
                <a:solidFill>
                  <a:srgbClr val="00B0F0"/>
                </a:solidFill>
              </a:rPr>
              <a:t>Bondye</a:t>
            </a:r>
            <a:r>
              <a:rPr lang="fr-FR" sz="4000" i="1" dirty="0">
                <a:solidFill>
                  <a:srgbClr val="00B0F0"/>
                </a:solidFill>
              </a:rPr>
              <a:t>, W </a:t>
            </a:r>
            <a:r>
              <a:rPr lang="fr-FR" sz="4000" i="1" dirty="0" err="1">
                <a:solidFill>
                  <a:srgbClr val="00B0F0"/>
                </a:solidFill>
              </a:rPr>
              <a:t>ap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kondui</a:t>
            </a:r>
            <a:r>
              <a:rPr lang="fr-FR" sz="4000" i="1" dirty="0">
                <a:solidFill>
                  <a:srgbClr val="00B0F0"/>
                </a:solidFill>
              </a:rPr>
              <a:t> m)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Kondui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233 - </a:t>
            </a:r>
            <a:r>
              <a:rPr lang="fi-FI" b="1" dirty="0">
                <a:solidFill>
                  <a:schemeClr val="accent2"/>
                </a:solidFill>
              </a:rPr>
              <a:t>San Jezi, mwen pa kapab viv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28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va </a:t>
            </a:r>
            <a:r>
              <a:rPr lang="fr-FR" sz="4000" dirty="0" err="1">
                <a:solidFill>
                  <a:srgbClr val="F7E7EF"/>
                </a:solidFill>
              </a:rPr>
              <a:t>suiv</a:t>
            </a:r>
            <a:r>
              <a:rPr lang="fr-FR" sz="4000" dirty="0">
                <a:solidFill>
                  <a:srgbClr val="F7E7EF"/>
                </a:solidFill>
              </a:rPr>
              <a:t> Ou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Mwen</a:t>
            </a:r>
            <a:r>
              <a:rPr lang="fr-FR" sz="4000" i="1" dirty="0">
                <a:solidFill>
                  <a:srgbClr val="00B0F0"/>
                </a:solidFill>
              </a:rPr>
              <a:t> va </a:t>
            </a:r>
            <a:r>
              <a:rPr lang="fr-FR" sz="4000" i="1" dirty="0" err="1">
                <a:solidFill>
                  <a:srgbClr val="00B0F0"/>
                </a:solidFill>
              </a:rPr>
              <a:t>suiv</a:t>
            </a:r>
            <a:r>
              <a:rPr lang="fr-FR" sz="4000" i="1" dirty="0">
                <a:solidFill>
                  <a:srgbClr val="00B0F0"/>
                </a:solidFill>
              </a:rPr>
              <a:t> Ou)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San m </a:t>
            </a:r>
            <a:r>
              <a:rPr lang="fr-FR" sz="4000" dirty="0" err="1">
                <a:solidFill>
                  <a:srgbClr val="F7E7EF"/>
                </a:solidFill>
              </a:rPr>
              <a:t>pa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plenyen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sou </a:t>
            </a:r>
            <a:r>
              <a:rPr lang="fr-FR" sz="4000" dirty="0" err="1">
                <a:solidFill>
                  <a:srgbClr val="F7E7EF"/>
                </a:solidFill>
              </a:rPr>
              <a:t>fòs</a:t>
            </a:r>
            <a:r>
              <a:rPr lang="fr-FR" sz="4000" dirty="0">
                <a:solidFill>
                  <a:srgbClr val="F7E7EF"/>
                </a:solidFill>
              </a:rPr>
              <a:t> 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konte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233 - </a:t>
            </a:r>
            <a:r>
              <a:rPr lang="fi-FI" b="1" dirty="0">
                <a:solidFill>
                  <a:schemeClr val="accent2"/>
                </a:solidFill>
              </a:rPr>
              <a:t>San Jezi, mwen pa kapab viv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61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</a:rPr>
              <a:t>1</a:t>
            </a:r>
            <a:r>
              <a:rPr lang="fr-FR" sz="4000" dirty="0">
                <a:solidFill>
                  <a:srgbClr val="F7E7EF"/>
                </a:solidFill>
              </a:rPr>
              <a:t>.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San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kapab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viv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kapab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pa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Li </a:t>
            </a:r>
            <a:r>
              <a:rPr lang="fr-FR" sz="4000" dirty="0" err="1">
                <a:solidFill>
                  <a:srgbClr val="F7E7EF"/>
                </a:solidFill>
              </a:rPr>
              <a:t>menm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sèlman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suiv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Li m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viv</a:t>
            </a:r>
            <a:r>
              <a:rPr lang="fr-FR" sz="4000" dirty="0">
                <a:solidFill>
                  <a:srgbClr val="F7E7EF"/>
                </a:solidFill>
              </a:rPr>
              <a:t> sou </a:t>
            </a:r>
            <a:r>
              <a:rPr lang="fr-FR" sz="4000" dirty="0" err="1">
                <a:solidFill>
                  <a:srgbClr val="F7E7EF"/>
                </a:solidFill>
              </a:rPr>
              <a:t>tè</a:t>
            </a:r>
            <a:r>
              <a:rPr lang="fr-FR" sz="4000" dirty="0">
                <a:solidFill>
                  <a:srgbClr val="F7E7EF"/>
                </a:solidFill>
              </a:rPr>
              <a:t> a!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233 - </a:t>
            </a:r>
            <a:r>
              <a:rPr lang="fi-FI" b="1" dirty="0">
                <a:solidFill>
                  <a:schemeClr val="accent2"/>
                </a:solidFill>
              </a:rPr>
              <a:t>San Jezi, mwen pa kapab viv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08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Mwen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pa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gen</a:t>
            </a:r>
            <a:r>
              <a:rPr lang="fr-FR" sz="4000" i="1" dirty="0">
                <a:solidFill>
                  <a:srgbClr val="00B0F0"/>
                </a:solidFill>
              </a:rPr>
              <a:t>)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anyen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(Pou m </a:t>
            </a:r>
            <a:r>
              <a:rPr lang="fr-FR" sz="4000" i="1" dirty="0" err="1">
                <a:solidFill>
                  <a:srgbClr val="00B0F0"/>
                </a:solidFill>
              </a:rPr>
              <a:t>pè</a:t>
            </a:r>
            <a:r>
              <a:rPr lang="fr-FR" sz="4000" i="1" dirty="0">
                <a:solidFill>
                  <a:srgbClr val="00B0F0"/>
                </a:solidFill>
              </a:rPr>
              <a:t>,  pou m </a:t>
            </a:r>
            <a:r>
              <a:rPr lang="fr-FR" sz="4000" i="1" dirty="0" err="1">
                <a:solidFill>
                  <a:srgbClr val="00B0F0"/>
                </a:solidFill>
              </a:rPr>
              <a:t>pè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anyen</a:t>
            </a:r>
            <a:r>
              <a:rPr lang="fr-FR" sz="4000" i="1" dirty="0" smtClean="0">
                <a:solidFill>
                  <a:srgbClr val="00B0F0"/>
                </a:solidFill>
              </a:rPr>
              <a:t>)</a:t>
            </a:r>
            <a:r>
              <a:rPr lang="fr-FR" sz="4000" dirty="0" smtClean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 smtClean="0">
                <a:solidFill>
                  <a:srgbClr val="F7E7EF"/>
                </a:solidFill>
              </a:rPr>
              <a:t>Paske</a:t>
            </a:r>
            <a:r>
              <a:rPr lang="fr-FR" sz="4000" dirty="0" smtClean="0">
                <a:solidFill>
                  <a:srgbClr val="F7E7EF"/>
                </a:solidFill>
              </a:rPr>
              <a:t> W </a:t>
            </a:r>
            <a:r>
              <a:rPr lang="fr-FR" sz="4000" dirty="0" err="1" smtClean="0">
                <a:solidFill>
                  <a:srgbClr val="F7E7EF"/>
                </a:solidFill>
              </a:rPr>
              <a:t>ap</a:t>
            </a:r>
            <a:r>
              <a:rPr lang="fr-FR" sz="4000" dirty="0" smtClean="0">
                <a:solidFill>
                  <a:srgbClr val="F7E7EF"/>
                </a:solidFill>
              </a:rPr>
              <a:t> </a:t>
            </a:r>
          </a:p>
          <a:p>
            <a:pPr algn="ctr"/>
            <a:r>
              <a:rPr lang="fr-FR" sz="4000" i="1" dirty="0" smtClean="0">
                <a:solidFill>
                  <a:srgbClr val="00B0F0"/>
                </a:solidFill>
              </a:rPr>
              <a:t>(</a:t>
            </a:r>
            <a:r>
              <a:rPr lang="fr-FR" sz="4000" i="1" dirty="0" err="1" smtClean="0">
                <a:solidFill>
                  <a:srgbClr val="00B0F0"/>
                </a:solidFill>
              </a:rPr>
              <a:t>Paske</a:t>
            </a:r>
            <a:r>
              <a:rPr lang="fr-FR" sz="4000" i="1" dirty="0" smtClean="0">
                <a:solidFill>
                  <a:srgbClr val="00B0F0"/>
                </a:solidFill>
              </a:rPr>
              <a:t> W </a:t>
            </a:r>
            <a:r>
              <a:rPr lang="fr-FR" sz="4000" i="1" dirty="0" err="1" smtClean="0">
                <a:solidFill>
                  <a:srgbClr val="00B0F0"/>
                </a:solidFill>
              </a:rPr>
              <a:t>ap</a:t>
            </a:r>
            <a:r>
              <a:rPr lang="fr-FR" sz="4000" i="1" dirty="0" smtClean="0">
                <a:solidFill>
                  <a:srgbClr val="00B0F0"/>
                </a:solidFill>
              </a:rPr>
              <a:t> </a:t>
            </a:r>
            <a:r>
              <a:rPr lang="fr-FR" sz="4000" i="1" dirty="0" err="1" smtClean="0">
                <a:solidFill>
                  <a:srgbClr val="00B0F0"/>
                </a:solidFill>
              </a:rPr>
              <a:t>kondui</a:t>
            </a:r>
            <a:r>
              <a:rPr lang="fr-FR" sz="4000" i="1" dirty="0" smtClean="0">
                <a:solidFill>
                  <a:srgbClr val="00B0F0"/>
                </a:solidFill>
              </a:rPr>
              <a:t> m </a:t>
            </a:r>
            <a:r>
              <a:rPr lang="fr-FR" sz="4000" i="1" dirty="0" err="1" smtClean="0">
                <a:solidFill>
                  <a:srgbClr val="00B0F0"/>
                </a:solidFill>
              </a:rPr>
              <a:t>Bondye</a:t>
            </a:r>
            <a:r>
              <a:rPr lang="fr-FR" sz="4000" i="1" dirty="0" smtClean="0">
                <a:solidFill>
                  <a:srgbClr val="00B0F0"/>
                </a:solidFill>
              </a:rPr>
              <a:t>, W </a:t>
            </a:r>
            <a:r>
              <a:rPr lang="fr-FR" sz="4000" i="1" dirty="0" err="1" smtClean="0">
                <a:solidFill>
                  <a:srgbClr val="00B0F0"/>
                </a:solidFill>
              </a:rPr>
              <a:t>ap</a:t>
            </a:r>
            <a:r>
              <a:rPr lang="fr-FR" sz="4000" i="1" dirty="0" smtClean="0">
                <a:solidFill>
                  <a:srgbClr val="00B0F0"/>
                </a:solidFill>
              </a:rPr>
              <a:t> </a:t>
            </a:r>
            <a:r>
              <a:rPr lang="fr-FR" sz="4000" i="1" dirty="0" err="1" smtClean="0">
                <a:solidFill>
                  <a:srgbClr val="00B0F0"/>
                </a:solidFill>
              </a:rPr>
              <a:t>kondui</a:t>
            </a:r>
            <a:r>
              <a:rPr lang="fr-FR" sz="4000" i="1" dirty="0" smtClean="0">
                <a:solidFill>
                  <a:srgbClr val="00B0F0"/>
                </a:solidFill>
              </a:rPr>
              <a:t> m) </a:t>
            </a:r>
          </a:p>
          <a:p>
            <a:pPr algn="ctr"/>
            <a:r>
              <a:rPr lang="fr-FR" sz="4000" dirty="0" err="1" smtClean="0">
                <a:solidFill>
                  <a:srgbClr val="F7E7EF"/>
                </a:solidFill>
              </a:rPr>
              <a:t>Kondui</a:t>
            </a:r>
            <a:r>
              <a:rPr lang="fr-FR" sz="4000" dirty="0" smtClean="0">
                <a:solidFill>
                  <a:srgbClr val="F7E7EF"/>
                </a:solidFill>
              </a:rPr>
              <a:t> m </a:t>
            </a:r>
            <a:r>
              <a:rPr lang="fr-FR" sz="4000" dirty="0" err="1" smtClean="0">
                <a:solidFill>
                  <a:srgbClr val="F7E7EF"/>
                </a:solidFill>
              </a:rPr>
              <a:t>Bondye</a:t>
            </a:r>
            <a:r>
              <a:rPr lang="fr-FR" sz="4000" dirty="0" smtClean="0">
                <a:solidFill>
                  <a:srgbClr val="F7E7EF"/>
                </a:solidFill>
              </a:rPr>
              <a:t>,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233 - </a:t>
            </a:r>
            <a:r>
              <a:rPr lang="fi-FI" b="1" dirty="0">
                <a:solidFill>
                  <a:schemeClr val="accent2"/>
                </a:solidFill>
              </a:rPr>
              <a:t>San Jezi, mwen pa kapab viv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4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va </a:t>
            </a:r>
            <a:r>
              <a:rPr lang="fr-FR" sz="4000" dirty="0" err="1">
                <a:solidFill>
                  <a:srgbClr val="F7E7EF"/>
                </a:solidFill>
              </a:rPr>
              <a:t>suiv</a:t>
            </a:r>
            <a:r>
              <a:rPr lang="fr-FR" sz="4000" dirty="0">
                <a:solidFill>
                  <a:srgbClr val="F7E7EF"/>
                </a:solidFill>
              </a:rPr>
              <a:t> Ou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Mwen</a:t>
            </a:r>
            <a:r>
              <a:rPr lang="fr-FR" sz="4000" i="1" dirty="0">
                <a:solidFill>
                  <a:srgbClr val="00B0F0"/>
                </a:solidFill>
              </a:rPr>
              <a:t> va </a:t>
            </a:r>
            <a:r>
              <a:rPr lang="fr-FR" sz="4000" i="1" dirty="0" err="1">
                <a:solidFill>
                  <a:srgbClr val="00B0F0"/>
                </a:solidFill>
              </a:rPr>
              <a:t>suiv</a:t>
            </a:r>
            <a:r>
              <a:rPr lang="fr-FR" sz="4000" i="1" dirty="0">
                <a:solidFill>
                  <a:srgbClr val="00B0F0"/>
                </a:solidFill>
              </a:rPr>
              <a:t> Ou)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San m </a:t>
            </a:r>
            <a:r>
              <a:rPr lang="fr-FR" sz="4000" dirty="0" err="1">
                <a:solidFill>
                  <a:srgbClr val="F7E7EF"/>
                </a:solidFill>
              </a:rPr>
              <a:t>pa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plenyen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sou </a:t>
            </a:r>
            <a:r>
              <a:rPr lang="fr-FR" sz="4000" dirty="0" err="1">
                <a:solidFill>
                  <a:srgbClr val="F7E7EF"/>
                </a:solidFill>
              </a:rPr>
              <a:t>fòs</a:t>
            </a:r>
            <a:r>
              <a:rPr lang="fr-FR" sz="4000" dirty="0">
                <a:solidFill>
                  <a:srgbClr val="F7E7EF"/>
                </a:solidFill>
              </a:rPr>
              <a:t> 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konte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233 - </a:t>
            </a:r>
            <a:r>
              <a:rPr lang="fi-FI" b="1" dirty="0">
                <a:solidFill>
                  <a:schemeClr val="accent2"/>
                </a:solidFill>
              </a:rPr>
              <a:t>San Jezi, mwen pa kapab viv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57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Pwomès</a:t>
            </a:r>
            <a:r>
              <a:rPr lang="fr-FR" sz="4000" dirty="0">
                <a:solidFill>
                  <a:srgbClr val="F7E7EF"/>
                </a:solidFill>
              </a:rPr>
              <a:t> Ou, </a:t>
            </a:r>
            <a:r>
              <a:rPr lang="fr-FR" sz="4000" dirty="0" err="1">
                <a:solidFill>
                  <a:srgbClr val="F7E7EF"/>
                </a:solidFill>
              </a:rPr>
              <a:t>gran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lanmou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Ranpli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nanm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lafwa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Senyè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kapab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fò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Ou…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fèb</a:t>
            </a:r>
            <a:r>
              <a:rPr lang="fr-FR" sz="4000" dirty="0">
                <a:solidFill>
                  <a:srgbClr val="F7E7EF"/>
                </a:solidFill>
              </a:rPr>
              <a:t>, Ou  </a:t>
            </a:r>
            <a:r>
              <a:rPr lang="fr-FR" sz="4000" dirty="0" err="1">
                <a:solidFill>
                  <a:srgbClr val="F7E7EF"/>
                </a:solidFill>
              </a:rPr>
              <a:t>toujou</a:t>
            </a:r>
            <a:r>
              <a:rPr lang="fr-FR" sz="4000" dirty="0">
                <a:solidFill>
                  <a:srgbClr val="F7E7EF"/>
                </a:solidFill>
              </a:rPr>
              <a:t> la.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233 - </a:t>
            </a:r>
            <a:r>
              <a:rPr lang="fi-FI" b="1" dirty="0">
                <a:solidFill>
                  <a:schemeClr val="accent2"/>
                </a:solidFill>
              </a:rPr>
              <a:t>San Jezi, mwen pa kapab viv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87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-</a:t>
            </a:r>
            <a:r>
              <a:rPr lang="fr-FR" sz="4000" dirty="0" err="1">
                <a:solidFill>
                  <a:srgbClr val="F7E7EF"/>
                </a:solidFill>
              </a:rPr>
              <a:t>Refren</a:t>
            </a:r>
            <a:r>
              <a:rPr lang="fr-FR" sz="4000" dirty="0">
                <a:solidFill>
                  <a:srgbClr val="F7E7EF"/>
                </a:solidFill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Mwen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pa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gen</a:t>
            </a:r>
            <a:r>
              <a:rPr lang="fr-FR" sz="4000" i="1" dirty="0">
                <a:solidFill>
                  <a:srgbClr val="00B0F0"/>
                </a:solidFill>
              </a:rPr>
              <a:t>)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anyen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(Pou m </a:t>
            </a:r>
            <a:r>
              <a:rPr lang="fr-FR" sz="4000" i="1" dirty="0" err="1">
                <a:solidFill>
                  <a:srgbClr val="00B0F0"/>
                </a:solidFill>
              </a:rPr>
              <a:t>pè</a:t>
            </a:r>
            <a:r>
              <a:rPr lang="fr-FR" sz="4000" i="1" dirty="0">
                <a:solidFill>
                  <a:srgbClr val="00B0F0"/>
                </a:solidFill>
              </a:rPr>
              <a:t>,  pou m </a:t>
            </a:r>
            <a:r>
              <a:rPr lang="fr-FR" sz="4000" i="1" dirty="0" err="1">
                <a:solidFill>
                  <a:srgbClr val="00B0F0"/>
                </a:solidFill>
              </a:rPr>
              <a:t>pè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anyen</a:t>
            </a:r>
            <a:r>
              <a:rPr lang="fr-FR" sz="4000" i="1" dirty="0">
                <a:solidFill>
                  <a:srgbClr val="00B0F0"/>
                </a:solidFill>
              </a:rPr>
              <a:t>)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Paske</a:t>
            </a:r>
            <a:r>
              <a:rPr lang="fr-FR" sz="4000" dirty="0">
                <a:solidFill>
                  <a:srgbClr val="F7E7EF"/>
                </a:solidFill>
              </a:rPr>
              <a:t> W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Paske</a:t>
            </a:r>
            <a:r>
              <a:rPr lang="fr-FR" sz="4000" i="1" dirty="0">
                <a:solidFill>
                  <a:srgbClr val="00B0F0"/>
                </a:solidFill>
              </a:rPr>
              <a:t> W </a:t>
            </a:r>
            <a:r>
              <a:rPr lang="fr-FR" sz="4000" i="1" dirty="0" err="1">
                <a:solidFill>
                  <a:srgbClr val="00B0F0"/>
                </a:solidFill>
              </a:rPr>
              <a:t>ap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kondui</a:t>
            </a:r>
            <a:r>
              <a:rPr lang="fr-FR" sz="4000" i="1" dirty="0">
                <a:solidFill>
                  <a:srgbClr val="00B0F0"/>
                </a:solidFill>
              </a:rPr>
              <a:t> m </a:t>
            </a:r>
            <a:r>
              <a:rPr lang="fr-FR" sz="4000" i="1" dirty="0" err="1">
                <a:solidFill>
                  <a:srgbClr val="00B0F0"/>
                </a:solidFill>
              </a:rPr>
              <a:t>Bondye</a:t>
            </a:r>
            <a:r>
              <a:rPr lang="fr-FR" sz="4000" i="1" dirty="0">
                <a:solidFill>
                  <a:srgbClr val="00B0F0"/>
                </a:solidFill>
              </a:rPr>
              <a:t>, W </a:t>
            </a:r>
            <a:r>
              <a:rPr lang="fr-FR" sz="4000" i="1" dirty="0" err="1">
                <a:solidFill>
                  <a:srgbClr val="00B0F0"/>
                </a:solidFill>
              </a:rPr>
              <a:t>ap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kondui</a:t>
            </a:r>
            <a:r>
              <a:rPr lang="fr-FR" sz="4000" i="1" dirty="0">
                <a:solidFill>
                  <a:srgbClr val="00B0F0"/>
                </a:solidFill>
              </a:rPr>
              <a:t> m)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Kondui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233 - </a:t>
            </a:r>
            <a:r>
              <a:rPr lang="fi-FI" b="1" dirty="0">
                <a:solidFill>
                  <a:schemeClr val="accent2"/>
                </a:solidFill>
              </a:rPr>
              <a:t>San Jezi, mwen pa kapab viv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96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va </a:t>
            </a:r>
            <a:r>
              <a:rPr lang="fr-FR" sz="4000" dirty="0" err="1">
                <a:solidFill>
                  <a:srgbClr val="F7E7EF"/>
                </a:solidFill>
              </a:rPr>
              <a:t>suiv</a:t>
            </a:r>
            <a:r>
              <a:rPr lang="fr-FR" sz="4000" dirty="0">
                <a:solidFill>
                  <a:srgbClr val="F7E7EF"/>
                </a:solidFill>
              </a:rPr>
              <a:t> Ou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Mwen</a:t>
            </a:r>
            <a:r>
              <a:rPr lang="fr-FR" sz="4000" i="1" dirty="0">
                <a:solidFill>
                  <a:srgbClr val="00B0F0"/>
                </a:solidFill>
              </a:rPr>
              <a:t> va </a:t>
            </a:r>
            <a:r>
              <a:rPr lang="fr-FR" sz="4000" i="1" dirty="0" err="1">
                <a:solidFill>
                  <a:srgbClr val="00B0F0"/>
                </a:solidFill>
              </a:rPr>
              <a:t>suiv</a:t>
            </a:r>
            <a:r>
              <a:rPr lang="fr-FR" sz="4000" i="1" dirty="0">
                <a:solidFill>
                  <a:srgbClr val="00B0F0"/>
                </a:solidFill>
              </a:rPr>
              <a:t> Ou)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San m </a:t>
            </a:r>
            <a:r>
              <a:rPr lang="fr-FR" sz="4000" dirty="0" err="1">
                <a:solidFill>
                  <a:srgbClr val="F7E7EF"/>
                </a:solidFill>
              </a:rPr>
              <a:t>pa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plenyen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sou </a:t>
            </a:r>
            <a:r>
              <a:rPr lang="fr-FR" sz="4000" dirty="0" err="1">
                <a:solidFill>
                  <a:srgbClr val="F7E7EF"/>
                </a:solidFill>
              </a:rPr>
              <a:t>fòs</a:t>
            </a:r>
            <a:r>
              <a:rPr lang="fr-FR" sz="4000" dirty="0">
                <a:solidFill>
                  <a:srgbClr val="F7E7EF"/>
                </a:solidFill>
              </a:rPr>
              <a:t> 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konte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233 - </a:t>
            </a:r>
            <a:r>
              <a:rPr lang="fi-FI" b="1" dirty="0">
                <a:solidFill>
                  <a:schemeClr val="accent2"/>
                </a:solidFill>
              </a:rPr>
              <a:t>San Jezi, mwen pa kapab viv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68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kannòt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nofraj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lennmi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tranble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m nan </a:t>
            </a:r>
            <a:r>
              <a:rPr lang="fr-FR" sz="4000" dirty="0" err="1">
                <a:solidFill>
                  <a:srgbClr val="F7E7EF"/>
                </a:solidFill>
              </a:rPr>
              <a:t>dezè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genyen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loraj</a:t>
            </a:r>
            <a:r>
              <a:rPr lang="fr-FR" sz="4000" dirty="0">
                <a:solidFill>
                  <a:srgbClr val="F7E7EF"/>
                </a:solidFill>
              </a:rPr>
              <a:t>…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Ou </a:t>
            </a:r>
            <a:r>
              <a:rPr lang="fr-FR" sz="4000" dirty="0" err="1">
                <a:solidFill>
                  <a:srgbClr val="F7E7EF"/>
                </a:solidFill>
              </a:rPr>
              <a:t>sove</a:t>
            </a:r>
            <a:r>
              <a:rPr lang="fr-FR" sz="4000" dirty="0">
                <a:solidFill>
                  <a:srgbClr val="F7E7EF"/>
                </a:solidFill>
              </a:rPr>
              <a:t> m, </a:t>
            </a:r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m nan </a:t>
            </a:r>
            <a:r>
              <a:rPr lang="fr-FR" sz="4000" dirty="0" err="1">
                <a:solidFill>
                  <a:srgbClr val="F7E7EF"/>
                </a:solidFill>
              </a:rPr>
              <a:t>danje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233 - </a:t>
            </a:r>
            <a:r>
              <a:rPr lang="fi-FI" b="1" dirty="0">
                <a:solidFill>
                  <a:schemeClr val="accent2"/>
                </a:solidFill>
              </a:rPr>
              <a:t>San Jezi, mwen pa kapab viv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06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-</a:t>
            </a:r>
            <a:r>
              <a:rPr lang="fr-FR" sz="4000" dirty="0" err="1">
                <a:solidFill>
                  <a:srgbClr val="F7E7EF"/>
                </a:solidFill>
              </a:rPr>
              <a:t>Refren</a:t>
            </a:r>
            <a:r>
              <a:rPr lang="fr-FR" sz="4000" dirty="0">
                <a:solidFill>
                  <a:srgbClr val="F7E7EF"/>
                </a:solidFill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Mwen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pa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gen</a:t>
            </a:r>
            <a:r>
              <a:rPr lang="fr-FR" sz="4000" i="1" dirty="0">
                <a:solidFill>
                  <a:srgbClr val="00B0F0"/>
                </a:solidFill>
              </a:rPr>
              <a:t>)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anyen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(Pou m </a:t>
            </a:r>
            <a:r>
              <a:rPr lang="fr-FR" sz="4000" i="1" dirty="0" err="1">
                <a:solidFill>
                  <a:srgbClr val="00B0F0"/>
                </a:solidFill>
              </a:rPr>
              <a:t>pè</a:t>
            </a:r>
            <a:r>
              <a:rPr lang="fr-FR" sz="4000" i="1" dirty="0">
                <a:solidFill>
                  <a:srgbClr val="00B0F0"/>
                </a:solidFill>
              </a:rPr>
              <a:t>,  pou m </a:t>
            </a:r>
            <a:r>
              <a:rPr lang="fr-FR" sz="4000" i="1" dirty="0" err="1">
                <a:solidFill>
                  <a:srgbClr val="00B0F0"/>
                </a:solidFill>
              </a:rPr>
              <a:t>pè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anyen</a:t>
            </a:r>
            <a:r>
              <a:rPr lang="fr-FR" sz="4000" i="1" dirty="0">
                <a:solidFill>
                  <a:srgbClr val="00B0F0"/>
                </a:solidFill>
              </a:rPr>
              <a:t>)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Paske</a:t>
            </a:r>
            <a:r>
              <a:rPr lang="fr-FR" sz="4000" dirty="0">
                <a:solidFill>
                  <a:srgbClr val="F7E7EF"/>
                </a:solidFill>
              </a:rPr>
              <a:t> W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Paske</a:t>
            </a:r>
            <a:r>
              <a:rPr lang="fr-FR" sz="4000" i="1" dirty="0">
                <a:solidFill>
                  <a:srgbClr val="00B0F0"/>
                </a:solidFill>
              </a:rPr>
              <a:t> W </a:t>
            </a:r>
            <a:r>
              <a:rPr lang="fr-FR" sz="4000" i="1" dirty="0" err="1">
                <a:solidFill>
                  <a:srgbClr val="00B0F0"/>
                </a:solidFill>
              </a:rPr>
              <a:t>ap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kondui</a:t>
            </a:r>
            <a:r>
              <a:rPr lang="fr-FR" sz="4000" i="1" dirty="0">
                <a:solidFill>
                  <a:srgbClr val="00B0F0"/>
                </a:solidFill>
              </a:rPr>
              <a:t> m </a:t>
            </a:r>
            <a:r>
              <a:rPr lang="fr-FR" sz="4000" i="1" dirty="0" err="1">
                <a:solidFill>
                  <a:srgbClr val="00B0F0"/>
                </a:solidFill>
              </a:rPr>
              <a:t>Bondye</a:t>
            </a:r>
            <a:r>
              <a:rPr lang="fr-FR" sz="4000" i="1" dirty="0">
                <a:solidFill>
                  <a:srgbClr val="00B0F0"/>
                </a:solidFill>
              </a:rPr>
              <a:t>, W </a:t>
            </a:r>
            <a:r>
              <a:rPr lang="fr-FR" sz="4000" i="1" dirty="0" err="1">
                <a:solidFill>
                  <a:srgbClr val="00B0F0"/>
                </a:solidFill>
              </a:rPr>
              <a:t>ap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kondui</a:t>
            </a:r>
            <a:r>
              <a:rPr lang="fr-FR" sz="4000" i="1" dirty="0">
                <a:solidFill>
                  <a:srgbClr val="00B0F0"/>
                </a:solidFill>
              </a:rPr>
              <a:t> m)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Kondui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233 - </a:t>
            </a:r>
            <a:r>
              <a:rPr lang="fi-FI" b="1" dirty="0">
                <a:solidFill>
                  <a:schemeClr val="accent2"/>
                </a:solidFill>
              </a:rPr>
              <a:t>San Jezi, mwen pa kapab viv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42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2400</TotalTime>
  <Words>554</Words>
  <Application>Microsoft Office PowerPoint</Application>
  <PresentationFormat>On-screen Show (4:3)</PresentationFormat>
  <Paragraphs>96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1039</cp:revision>
  <dcterms:created xsi:type="dcterms:W3CDTF">2009-05-04T14:08:13Z</dcterms:created>
  <dcterms:modified xsi:type="dcterms:W3CDTF">2018-12-06T01:41:06Z</dcterms:modified>
</cp:coreProperties>
</file>