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304" r:id="rId2"/>
    <p:sldId id="308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10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11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pt-BR" sz="4400" b="1" dirty="0">
                <a:solidFill>
                  <a:srgbClr val="F7E7EF"/>
                </a:solidFill>
              </a:rPr>
              <a:t>Nanm mwen genyen yon bon zanmi</a:t>
            </a:r>
          </a:p>
          <a:p>
            <a:r>
              <a:rPr lang="pt-BR" sz="4400" i="1" dirty="0">
                <a:solidFill>
                  <a:srgbClr val="F7E7EF"/>
                </a:solidFill>
              </a:rPr>
              <a:t>Jan 15.15</a:t>
            </a:r>
            <a:endParaRPr lang="nl-NL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 smtClean="0">
                <a:solidFill>
                  <a:srgbClr val="B2B2B2"/>
                </a:solidFill>
              </a:rPr>
              <a:t>Lespri</a:t>
            </a:r>
            <a:r>
              <a:rPr lang="fr-BE" sz="1800" dirty="0" smtClean="0">
                <a:solidFill>
                  <a:srgbClr val="B2B2B2"/>
                </a:solidFill>
              </a:rPr>
              <a:t> </a:t>
            </a:r>
            <a:r>
              <a:rPr lang="fr-BE" sz="1800" dirty="0" err="1" smtClean="0">
                <a:solidFill>
                  <a:srgbClr val="B2B2B2"/>
                </a:solidFill>
              </a:rPr>
              <a:t>ak</a:t>
            </a:r>
            <a:r>
              <a:rPr lang="fr-BE" sz="1800" dirty="0" smtClean="0">
                <a:solidFill>
                  <a:srgbClr val="B2B2B2"/>
                </a:solidFill>
              </a:rPr>
              <a:t> </a:t>
            </a:r>
            <a:r>
              <a:rPr lang="fr-BE" sz="1800" dirty="0" err="1" smtClean="0">
                <a:solidFill>
                  <a:srgbClr val="B2B2B2"/>
                </a:solidFill>
              </a:rPr>
              <a:t>Lavi</a:t>
            </a:r>
            <a:r>
              <a:rPr lang="fr-BE" sz="1800" dirty="0" smtClean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N°232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Quel ami fidèle et tendre nous avons en Jésus-Christ !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E. Bonnard, </a:t>
            </a:r>
            <a:r>
              <a:rPr lang="fr-FR" sz="1200" dirty="0" err="1">
                <a:solidFill>
                  <a:srgbClr val="B2B2B2"/>
                </a:solidFill>
              </a:rPr>
              <a:t>dap</a:t>
            </a:r>
            <a:r>
              <a:rPr lang="fr-FR" sz="1200" dirty="0">
                <a:solidFill>
                  <a:srgbClr val="B2B2B2"/>
                </a:solidFill>
              </a:rPr>
              <a:t>. Joseph </a:t>
            </a:r>
            <a:r>
              <a:rPr lang="fr-FR" sz="1200" dirty="0" err="1">
                <a:solidFill>
                  <a:srgbClr val="B2B2B2"/>
                </a:solidFill>
              </a:rPr>
              <a:t>Medlicott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Scriven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Charles Crozat Converse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232 - </a:t>
            </a:r>
            <a:r>
              <a:rPr lang="en-US" b="1" dirty="0" err="1">
                <a:solidFill>
                  <a:schemeClr val="accent2"/>
                </a:solidFill>
              </a:rPr>
              <a:t>Nanm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genyen</a:t>
            </a:r>
            <a:r>
              <a:rPr lang="en-US" b="1" dirty="0">
                <a:solidFill>
                  <a:schemeClr val="accent2"/>
                </a:solidFill>
              </a:rPr>
              <a:t> yon bon </a:t>
            </a:r>
            <a:r>
              <a:rPr lang="en-US" b="1" dirty="0" err="1">
                <a:solidFill>
                  <a:schemeClr val="accent2"/>
                </a:solidFill>
              </a:rPr>
              <a:t>zanmi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5.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Nanm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genyen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bon </a:t>
            </a:r>
            <a:r>
              <a:rPr lang="fr-FR" sz="4000" dirty="0" err="1">
                <a:solidFill>
                  <a:srgbClr val="F7E7EF"/>
                </a:solidFill>
              </a:rPr>
              <a:t>zanmi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Zanmi</a:t>
            </a:r>
            <a:r>
              <a:rPr lang="fr-FR" sz="4000" dirty="0">
                <a:solidFill>
                  <a:srgbClr val="F7E7EF"/>
                </a:solidFill>
              </a:rPr>
              <a:t> sa </a:t>
            </a:r>
            <a:r>
              <a:rPr lang="fr-FR" sz="4000" dirty="0" err="1">
                <a:solidFill>
                  <a:srgbClr val="F7E7EF"/>
                </a:solidFill>
              </a:rPr>
              <a:t>rele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Talè</a:t>
            </a:r>
            <a:r>
              <a:rPr lang="fr-FR" sz="4000" dirty="0">
                <a:solidFill>
                  <a:srgbClr val="F7E7EF"/>
                </a:solidFill>
              </a:rPr>
              <a:t> Li </a:t>
            </a:r>
            <a:r>
              <a:rPr lang="fr-FR" sz="4000" dirty="0" err="1">
                <a:solidFill>
                  <a:srgbClr val="F7E7EF"/>
                </a:solidFill>
              </a:rPr>
              <a:t>pral</a:t>
            </a:r>
            <a:r>
              <a:rPr lang="fr-FR" sz="4000" dirty="0">
                <a:solidFill>
                  <a:srgbClr val="F7E7EF"/>
                </a:solidFill>
              </a:rPr>
              <a:t> vin </a:t>
            </a:r>
            <a:r>
              <a:rPr lang="fr-FR" sz="4000" dirty="0" err="1">
                <a:solidFill>
                  <a:srgbClr val="F7E7EF"/>
                </a:solidFill>
              </a:rPr>
              <a:t>chache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L al nan </a:t>
            </a:r>
            <a:r>
              <a:rPr lang="fr-FR" sz="4000" dirty="0" err="1">
                <a:solidFill>
                  <a:srgbClr val="F7E7EF"/>
                </a:solidFill>
              </a:rPr>
              <a:t>syèl</a:t>
            </a:r>
            <a:r>
              <a:rPr lang="fr-FR" sz="4000" dirty="0">
                <a:solidFill>
                  <a:srgbClr val="F7E7EF"/>
                </a:solidFill>
              </a:rPr>
              <a:t> la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232 - </a:t>
            </a:r>
            <a:r>
              <a:rPr lang="en-US" b="1" dirty="0" err="1">
                <a:solidFill>
                  <a:schemeClr val="accent2"/>
                </a:solidFill>
              </a:rPr>
              <a:t>Nanm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genyen</a:t>
            </a:r>
            <a:r>
              <a:rPr lang="en-US" b="1" dirty="0">
                <a:solidFill>
                  <a:schemeClr val="accent2"/>
                </a:solidFill>
              </a:rPr>
              <a:t> yon bon </a:t>
            </a:r>
            <a:r>
              <a:rPr lang="en-US" b="1" dirty="0" err="1">
                <a:solidFill>
                  <a:schemeClr val="accent2"/>
                </a:solidFill>
              </a:rPr>
              <a:t>zanmi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83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Suiv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wout</a:t>
            </a:r>
            <a:r>
              <a:rPr lang="fr-FR" sz="4000" dirty="0">
                <a:solidFill>
                  <a:srgbClr val="F7E7EF"/>
                </a:solidFill>
              </a:rPr>
              <a:t> la </a:t>
            </a:r>
            <a:r>
              <a:rPr lang="fr-FR" sz="4000" dirty="0" err="1">
                <a:solidFill>
                  <a:srgbClr val="F7E7EF"/>
                </a:solidFill>
              </a:rPr>
              <a:t>menmsi</a:t>
            </a:r>
            <a:r>
              <a:rPr lang="fr-FR" sz="4000" dirty="0">
                <a:solidFill>
                  <a:srgbClr val="F7E7EF"/>
                </a:solidFill>
              </a:rPr>
              <a:t> li </a:t>
            </a:r>
            <a:r>
              <a:rPr lang="fr-FR" sz="4000" dirty="0" err="1">
                <a:solidFill>
                  <a:srgbClr val="F7E7EF"/>
                </a:solidFill>
              </a:rPr>
              <a:t>glise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Ret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kwè</a:t>
            </a:r>
            <a:r>
              <a:rPr lang="fr-FR" sz="4000" dirty="0">
                <a:solidFill>
                  <a:srgbClr val="F7E7EF"/>
                </a:solidFill>
              </a:rPr>
              <a:t> L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pote n </a:t>
            </a:r>
            <a:r>
              <a:rPr lang="fr-FR" sz="4000" dirty="0" err="1">
                <a:solidFill>
                  <a:srgbClr val="F7E7EF"/>
                </a:solidFill>
              </a:rPr>
              <a:t>sekou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Li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pral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jibile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Nan </a:t>
            </a:r>
            <a:r>
              <a:rPr lang="fr-FR" sz="4000" dirty="0" err="1">
                <a:solidFill>
                  <a:srgbClr val="F7E7EF"/>
                </a:solidFill>
              </a:rPr>
              <a:t>limyè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lapè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 smtClean="0">
                <a:solidFill>
                  <a:srgbClr val="F7E7EF"/>
                </a:solidFill>
              </a:rPr>
              <a:t>lanmou</a:t>
            </a:r>
            <a:r>
              <a:rPr lang="fr-FR" sz="4000" smtClean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232 - </a:t>
            </a:r>
            <a:r>
              <a:rPr lang="en-US" b="1" dirty="0" err="1">
                <a:solidFill>
                  <a:schemeClr val="accent2"/>
                </a:solidFill>
              </a:rPr>
              <a:t>Nanm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genyen</a:t>
            </a:r>
            <a:r>
              <a:rPr lang="en-US" b="1" dirty="0">
                <a:solidFill>
                  <a:schemeClr val="accent2"/>
                </a:solidFill>
              </a:rPr>
              <a:t> yon bon </a:t>
            </a:r>
            <a:r>
              <a:rPr lang="en-US" b="1" dirty="0" err="1">
                <a:solidFill>
                  <a:schemeClr val="accent2"/>
                </a:solidFill>
              </a:rPr>
              <a:t>zanmi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03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Nanm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genyen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bon </a:t>
            </a:r>
            <a:r>
              <a:rPr lang="fr-FR" sz="4000" dirty="0" err="1">
                <a:solidFill>
                  <a:srgbClr val="F7E7EF"/>
                </a:solidFill>
              </a:rPr>
              <a:t>zanmi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Zanmi</a:t>
            </a:r>
            <a:r>
              <a:rPr lang="fr-FR" sz="4000" dirty="0">
                <a:solidFill>
                  <a:srgbClr val="F7E7EF"/>
                </a:solidFill>
              </a:rPr>
              <a:t> sa </a:t>
            </a:r>
            <a:r>
              <a:rPr lang="fr-FR" sz="4000" dirty="0" err="1">
                <a:solidFill>
                  <a:srgbClr val="F7E7EF"/>
                </a:solidFill>
              </a:rPr>
              <a:t>rele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Li </a:t>
            </a:r>
            <a:r>
              <a:rPr lang="fr-FR" sz="4000" dirty="0" err="1">
                <a:solidFill>
                  <a:srgbClr val="F7E7EF"/>
                </a:solidFill>
              </a:rPr>
              <a:t>toujou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tande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rèl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E Li </a:t>
            </a:r>
            <a:r>
              <a:rPr lang="fr-FR" sz="4000" dirty="0" err="1">
                <a:solidFill>
                  <a:srgbClr val="F7E7EF"/>
                </a:solidFill>
              </a:rPr>
              <a:t>reponn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plenyen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232 - </a:t>
            </a:r>
            <a:r>
              <a:rPr lang="en-US" b="1" dirty="0" err="1">
                <a:solidFill>
                  <a:schemeClr val="accent2"/>
                </a:solidFill>
              </a:rPr>
              <a:t>Nanm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genyen</a:t>
            </a:r>
            <a:r>
              <a:rPr lang="en-US" b="1" dirty="0">
                <a:solidFill>
                  <a:schemeClr val="accent2"/>
                </a:solidFill>
              </a:rPr>
              <a:t> yon bon </a:t>
            </a:r>
            <a:r>
              <a:rPr lang="en-US" b="1" dirty="0" err="1">
                <a:solidFill>
                  <a:schemeClr val="accent2"/>
                </a:solidFill>
              </a:rPr>
              <a:t>zanmi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08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Li </a:t>
            </a:r>
            <a:r>
              <a:rPr lang="fr-FR" sz="4000" dirty="0" err="1">
                <a:solidFill>
                  <a:srgbClr val="F7E7EF"/>
                </a:solidFill>
              </a:rPr>
              <a:t>konnen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erè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Li </a:t>
            </a:r>
            <a:r>
              <a:rPr lang="fr-FR" sz="4000" dirty="0" err="1">
                <a:solidFill>
                  <a:srgbClr val="F7E7EF"/>
                </a:solidFill>
              </a:rPr>
              <a:t>wè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tonbe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chak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jou</a:t>
            </a:r>
            <a:r>
              <a:rPr lang="fr-FR" sz="4000" dirty="0">
                <a:solidFill>
                  <a:srgbClr val="F7E7EF"/>
                </a:solidFill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Men, Li </a:t>
            </a:r>
            <a:r>
              <a:rPr lang="fr-FR" sz="4000" dirty="0" err="1">
                <a:solidFill>
                  <a:srgbClr val="F7E7EF"/>
                </a:solidFill>
              </a:rPr>
              <a:t>toujou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favè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Li </a:t>
            </a:r>
            <a:r>
              <a:rPr lang="fr-FR" sz="4000" dirty="0" err="1">
                <a:solidFill>
                  <a:srgbClr val="F7E7EF"/>
                </a:solidFill>
              </a:rPr>
              <a:t>konble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lanmou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232 - </a:t>
            </a:r>
            <a:r>
              <a:rPr lang="en-US" b="1" dirty="0" err="1">
                <a:solidFill>
                  <a:schemeClr val="accent2"/>
                </a:solidFill>
              </a:rPr>
              <a:t>Nanm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genyen</a:t>
            </a:r>
            <a:r>
              <a:rPr lang="en-US" b="1" dirty="0">
                <a:solidFill>
                  <a:schemeClr val="accent2"/>
                </a:solidFill>
              </a:rPr>
              <a:t> yon bon </a:t>
            </a:r>
            <a:r>
              <a:rPr lang="en-US" b="1" dirty="0" err="1">
                <a:solidFill>
                  <a:schemeClr val="accent2"/>
                </a:solidFill>
              </a:rPr>
              <a:t>zanmi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21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Nanm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genyen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bon </a:t>
            </a:r>
            <a:r>
              <a:rPr lang="fr-FR" sz="4000" dirty="0" err="1">
                <a:solidFill>
                  <a:srgbClr val="F7E7EF"/>
                </a:solidFill>
              </a:rPr>
              <a:t>zanmi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Zanmi</a:t>
            </a:r>
            <a:r>
              <a:rPr lang="fr-FR" sz="4000" dirty="0">
                <a:solidFill>
                  <a:srgbClr val="F7E7EF"/>
                </a:solidFill>
              </a:rPr>
              <a:t> sa </a:t>
            </a:r>
            <a:r>
              <a:rPr lang="fr-FR" sz="4000" dirty="0" err="1">
                <a:solidFill>
                  <a:srgbClr val="F7E7EF"/>
                </a:solidFill>
              </a:rPr>
              <a:t>rele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Li </a:t>
            </a:r>
            <a:r>
              <a:rPr lang="fr-FR" sz="4000" dirty="0" err="1">
                <a:solidFill>
                  <a:srgbClr val="F7E7EF"/>
                </a:solidFill>
              </a:rPr>
              <a:t>toujou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rezoud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pwoblèm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E L </a:t>
            </a:r>
            <a:r>
              <a:rPr lang="fr-FR" sz="4000" dirty="0" err="1">
                <a:solidFill>
                  <a:srgbClr val="F7E7EF"/>
                </a:solidFill>
              </a:rPr>
              <a:t>konnen</a:t>
            </a:r>
            <a:r>
              <a:rPr lang="fr-FR" sz="4000" dirty="0">
                <a:solidFill>
                  <a:srgbClr val="F7E7EF"/>
                </a:solidFill>
              </a:rPr>
              <a:t> tout sa m </a:t>
            </a:r>
            <a:r>
              <a:rPr lang="fr-FR" sz="4000" dirty="0" err="1">
                <a:solidFill>
                  <a:srgbClr val="F7E7EF"/>
                </a:solidFill>
              </a:rPr>
              <a:t>bezwen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232 - </a:t>
            </a:r>
            <a:r>
              <a:rPr lang="en-US" b="1" dirty="0" err="1">
                <a:solidFill>
                  <a:schemeClr val="accent2"/>
                </a:solidFill>
              </a:rPr>
              <a:t>Nanm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genyen</a:t>
            </a:r>
            <a:r>
              <a:rPr lang="en-US" b="1" dirty="0">
                <a:solidFill>
                  <a:schemeClr val="accent2"/>
                </a:solidFill>
              </a:rPr>
              <a:t> yon bon </a:t>
            </a:r>
            <a:r>
              <a:rPr lang="en-US" b="1" dirty="0" err="1">
                <a:solidFill>
                  <a:schemeClr val="accent2"/>
                </a:solidFill>
              </a:rPr>
              <a:t>zanmi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11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Di Li tout sa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ou </a:t>
            </a:r>
            <a:r>
              <a:rPr lang="fr-FR" sz="4000" dirty="0" err="1">
                <a:solidFill>
                  <a:srgbClr val="F7E7EF"/>
                </a:solidFill>
              </a:rPr>
              <a:t>pè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Louvri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ou pou L </a:t>
            </a:r>
            <a:r>
              <a:rPr lang="fr-FR" sz="4000" dirty="0" err="1">
                <a:solidFill>
                  <a:srgbClr val="F7E7EF"/>
                </a:solidFill>
              </a:rPr>
              <a:t>rete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ou Li va pote </a:t>
            </a:r>
            <a:r>
              <a:rPr lang="fr-FR" sz="4000" dirty="0" err="1">
                <a:solidFill>
                  <a:srgbClr val="F7E7EF"/>
                </a:solidFill>
              </a:rPr>
              <a:t>bonè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Nan </a:t>
            </a:r>
            <a:r>
              <a:rPr lang="fr-FR" sz="4000" dirty="0" err="1">
                <a:solidFill>
                  <a:srgbClr val="F7E7EF"/>
                </a:solidFill>
              </a:rPr>
              <a:t>wout</a:t>
            </a:r>
            <a:r>
              <a:rPr lang="fr-FR" sz="4000" dirty="0">
                <a:solidFill>
                  <a:srgbClr val="F7E7EF"/>
                </a:solidFill>
              </a:rPr>
              <a:t> Li L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w </a:t>
            </a:r>
            <a:r>
              <a:rPr lang="fr-FR" sz="4000" dirty="0" err="1">
                <a:solidFill>
                  <a:srgbClr val="F7E7EF"/>
                </a:solidFill>
              </a:rPr>
              <a:t>mache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232 - </a:t>
            </a:r>
            <a:r>
              <a:rPr lang="en-US" b="1" dirty="0" err="1">
                <a:solidFill>
                  <a:schemeClr val="accent2"/>
                </a:solidFill>
              </a:rPr>
              <a:t>Nanm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genyen</a:t>
            </a:r>
            <a:r>
              <a:rPr lang="en-US" b="1" dirty="0">
                <a:solidFill>
                  <a:schemeClr val="accent2"/>
                </a:solidFill>
              </a:rPr>
              <a:t> yon bon </a:t>
            </a:r>
            <a:r>
              <a:rPr lang="en-US" b="1" dirty="0" err="1">
                <a:solidFill>
                  <a:schemeClr val="accent2"/>
                </a:solidFill>
              </a:rPr>
              <a:t>zanmi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98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Nanm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genyen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bon </a:t>
            </a:r>
            <a:r>
              <a:rPr lang="fr-FR" sz="4000" dirty="0" err="1">
                <a:solidFill>
                  <a:srgbClr val="F7E7EF"/>
                </a:solidFill>
              </a:rPr>
              <a:t>zanmi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Zanmi</a:t>
            </a:r>
            <a:r>
              <a:rPr lang="fr-FR" sz="4000" dirty="0">
                <a:solidFill>
                  <a:srgbClr val="F7E7EF"/>
                </a:solidFill>
              </a:rPr>
              <a:t> sa </a:t>
            </a:r>
            <a:r>
              <a:rPr lang="fr-FR" sz="4000" dirty="0" err="1">
                <a:solidFill>
                  <a:srgbClr val="F7E7EF"/>
                </a:solidFill>
              </a:rPr>
              <a:t>rele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Li </a:t>
            </a:r>
            <a:r>
              <a:rPr lang="fr-FR" sz="4000" dirty="0" err="1">
                <a:solidFill>
                  <a:srgbClr val="F7E7EF"/>
                </a:solidFill>
              </a:rPr>
              <a:t>toujou</a:t>
            </a:r>
            <a:r>
              <a:rPr lang="fr-FR" sz="4000" dirty="0">
                <a:solidFill>
                  <a:srgbClr val="F7E7EF"/>
                </a:solidFill>
              </a:rPr>
              <a:t> pare pou L </a:t>
            </a:r>
            <a:r>
              <a:rPr lang="fr-FR" sz="4000" dirty="0" err="1">
                <a:solidFill>
                  <a:srgbClr val="F7E7EF"/>
                </a:solidFill>
              </a:rPr>
              <a:t>aji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Mal la </a:t>
            </a:r>
            <a:r>
              <a:rPr lang="fr-FR" sz="4000" dirty="0" err="1">
                <a:solidFill>
                  <a:srgbClr val="F7E7EF"/>
                </a:solidFill>
              </a:rPr>
              <a:t>vle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soufri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232 - </a:t>
            </a:r>
            <a:r>
              <a:rPr lang="en-US" b="1" dirty="0" err="1">
                <a:solidFill>
                  <a:schemeClr val="accent2"/>
                </a:solidFill>
              </a:rPr>
              <a:t>Nanm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genyen</a:t>
            </a:r>
            <a:r>
              <a:rPr lang="en-US" b="1" dirty="0">
                <a:solidFill>
                  <a:schemeClr val="accent2"/>
                </a:solidFill>
              </a:rPr>
              <a:t> yon bon </a:t>
            </a:r>
            <a:r>
              <a:rPr lang="en-US" b="1" dirty="0" err="1">
                <a:solidFill>
                  <a:schemeClr val="accent2"/>
                </a:solidFill>
              </a:rPr>
              <a:t>zanmi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12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Li </a:t>
            </a:r>
            <a:r>
              <a:rPr lang="fr-FR" sz="4000" dirty="0" err="1">
                <a:solidFill>
                  <a:srgbClr val="F7E7EF"/>
                </a:solidFill>
              </a:rPr>
              <a:t>konnen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traka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Li </a:t>
            </a:r>
            <a:r>
              <a:rPr lang="fr-FR" sz="4000" dirty="0" err="1">
                <a:solidFill>
                  <a:srgbClr val="F7E7EF"/>
                </a:solidFill>
              </a:rPr>
              <a:t>pwoteje</a:t>
            </a:r>
            <a:r>
              <a:rPr lang="fr-FR" sz="4000" dirty="0">
                <a:solidFill>
                  <a:srgbClr val="F7E7EF"/>
                </a:solidFill>
              </a:rPr>
              <a:t> m sou </a:t>
            </a:r>
            <a:r>
              <a:rPr lang="fr-FR" sz="4000" dirty="0" err="1">
                <a:solidFill>
                  <a:srgbClr val="F7E7EF"/>
                </a:solidFill>
              </a:rPr>
              <a:t>wout</a:t>
            </a:r>
            <a:r>
              <a:rPr lang="fr-FR" sz="4000" dirty="0">
                <a:solidFill>
                  <a:srgbClr val="F7E7EF"/>
                </a:solidFill>
              </a:rPr>
              <a:t> la.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Li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kenbe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epe</a:t>
            </a:r>
            <a:r>
              <a:rPr lang="fr-FR" sz="4000" dirty="0">
                <a:solidFill>
                  <a:srgbClr val="F7E7EF"/>
                </a:solidFill>
              </a:rPr>
              <a:t> 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deside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konba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232 - </a:t>
            </a:r>
            <a:r>
              <a:rPr lang="en-US" b="1" dirty="0" err="1">
                <a:solidFill>
                  <a:schemeClr val="accent2"/>
                </a:solidFill>
              </a:rPr>
              <a:t>Nanm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genyen</a:t>
            </a:r>
            <a:r>
              <a:rPr lang="en-US" b="1" dirty="0">
                <a:solidFill>
                  <a:schemeClr val="accent2"/>
                </a:solidFill>
              </a:rPr>
              <a:t> yon bon </a:t>
            </a:r>
            <a:r>
              <a:rPr lang="en-US" b="1" dirty="0" err="1">
                <a:solidFill>
                  <a:schemeClr val="accent2"/>
                </a:solidFill>
              </a:rPr>
              <a:t>zanmi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5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Nanm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genyen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bon </a:t>
            </a:r>
            <a:r>
              <a:rPr lang="fr-FR" sz="4000" dirty="0" err="1">
                <a:solidFill>
                  <a:srgbClr val="F7E7EF"/>
                </a:solidFill>
              </a:rPr>
              <a:t>zanmi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Zanmi</a:t>
            </a:r>
            <a:r>
              <a:rPr lang="fr-FR" sz="4000" dirty="0">
                <a:solidFill>
                  <a:srgbClr val="F7E7EF"/>
                </a:solidFill>
              </a:rPr>
              <a:t> sa </a:t>
            </a:r>
            <a:r>
              <a:rPr lang="fr-FR" sz="4000" dirty="0" err="1">
                <a:solidFill>
                  <a:srgbClr val="F7E7EF"/>
                </a:solidFill>
              </a:rPr>
              <a:t>rele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Li </a:t>
            </a:r>
            <a:r>
              <a:rPr lang="fr-FR" sz="4000" dirty="0" err="1">
                <a:solidFill>
                  <a:srgbClr val="F7E7EF"/>
                </a:solidFill>
              </a:rPr>
              <a:t>toujou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vle</a:t>
            </a:r>
            <a:r>
              <a:rPr lang="fr-FR" sz="4000" dirty="0">
                <a:solidFill>
                  <a:srgbClr val="F7E7EF"/>
                </a:solidFill>
              </a:rPr>
              <a:t> pou L </a:t>
            </a:r>
            <a:r>
              <a:rPr lang="fr-FR" sz="4000" dirty="0" err="1">
                <a:solidFill>
                  <a:srgbClr val="F7E7EF"/>
                </a:solidFill>
              </a:rPr>
              <a:t>aprann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Nan Li </a:t>
            </a:r>
            <a:r>
              <a:rPr lang="fr-FR" sz="4000" dirty="0" err="1">
                <a:solidFill>
                  <a:srgbClr val="F7E7EF"/>
                </a:solidFill>
              </a:rPr>
              <a:t>viktwa</a:t>
            </a:r>
            <a:r>
              <a:rPr lang="fr-FR" sz="4000" dirty="0">
                <a:solidFill>
                  <a:srgbClr val="F7E7EF"/>
                </a:solidFill>
              </a:rPr>
              <a:t> m va </a:t>
            </a:r>
            <a:r>
              <a:rPr lang="fr-FR" sz="4000" dirty="0" err="1">
                <a:solidFill>
                  <a:srgbClr val="F7E7EF"/>
                </a:solidFill>
              </a:rPr>
              <a:t>genyen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232 - </a:t>
            </a:r>
            <a:r>
              <a:rPr lang="en-US" b="1" dirty="0" err="1">
                <a:solidFill>
                  <a:schemeClr val="accent2"/>
                </a:solidFill>
              </a:rPr>
              <a:t>Nanm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genyen</a:t>
            </a:r>
            <a:r>
              <a:rPr lang="en-US" b="1" dirty="0">
                <a:solidFill>
                  <a:schemeClr val="accent2"/>
                </a:solidFill>
              </a:rPr>
              <a:t> yon bon </a:t>
            </a:r>
            <a:r>
              <a:rPr lang="en-US" b="1" dirty="0" err="1">
                <a:solidFill>
                  <a:schemeClr val="accent2"/>
                </a:solidFill>
              </a:rPr>
              <a:t>zanmi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74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Si L gade Li </a:t>
            </a:r>
            <a:r>
              <a:rPr lang="fr-FR" sz="4000" dirty="0" err="1">
                <a:solidFill>
                  <a:srgbClr val="F7E7EF"/>
                </a:solidFill>
              </a:rPr>
              <a:t>wè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sensè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Nan </a:t>
            </a:r>
            <a:r>
              <a:rPr lang="fr-FR" sz="4000" dirty="0" err="1">
                <a:solidFill>
                  <a:srgbClr val="F7E7EF"/>
                </a:solidFill>
              </a:rPr>
              <a:t>chache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viv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sennte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koute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lapriyè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E L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libète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232 - </a:t>
            </a:r>
            <a:r>
              <a:rPr lang="en-US" b="1" dirty="0" err="1">
                <a:solidFill>
                  <a:schemeClr val="accent2"/>
                </a:solidFill>
              </a:rPr>
              <a:t>Nanm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genyen</a:t>
            </a:r>
            <a:r>
              <a:rPr lang="en-US" b="1" dirty="0">
                <a:solidFill>
                  <a:schemeClr val="accent2"/>
                </a:solidFill>
              </a:rPr>
              <a:t> yon bon </a:t>
            </a:r>
            <a:r>
              <a:rPr lang="en-US" b="1" dirty="0" err="1">
                <a:solidFill>
                  <a:schemeClr val="accent2"/>
                </a:solidFill>
              </a:rPr>
              <a:t>zanmi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47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2386</TotalTime>
  <Words>425</Words>
  <Application>Microsoft Office PowerPoint</Application>
  <PresentationFormat>On-screen Show (4:3)</PresentationFormat>
  <Paragraphs>73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1031</cp:revision>
  <dcterms:created xsi:type="dcterms:W3CDTF">2009-05-04T14:08:13Z</dcterms:created>
  <dcterms:modified xsi:type="dcterms:W3CDTF">2018-12-05T23:23:29Z</dcterms:modified>
</cp:coreProperties>
</file>