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8" r:id="rId3"/>
    <p:sldId id="309" r:id="rId4"/>
    <p:sldId id="310" r:id="rId5"/>
    <p:sldId id="311" r:id="rId6"/>
    <p:sldId id="312" r:id="rId7"/>
    <p:sldId id="313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Gade tout chèn mwen yo kase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Ezayi 61.1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N°231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Toute chaine est enlevée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Drapre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Colonnelle</a:t>
            </a:r>
            <a:r>
              <a:rPr lang="fr-FR" sz="1200" dirty="0">
                <a:solidFill>
                  <a:srgbClr val="B2B2B2"/>
                </a:solidFill>
              </a:rPr>
              <a:t> Malan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Schubert, </a:t>
            </a:r>
            <a:r>
              <a:rPr lang="fr-FR" sz="1200" dirty="0" err="1">
                <a:solidFill>
                  <a:srgbClr val="B2B2B2"/>
                </a:solidFill>
              </a:rPr>
              <a:t>ar.</a:t>
            </a:r>
            <a:r>
              <a:rPr lang="fr-FR" sz="1200" dirty="0">
                <a:solidFill>
                  <a:srgbClr val="B2B2B2"/>
                </a:solidFill>
              </a:rPr>
              <a:t> E. </a:t>
            </a:r>
            <a:r>
              <a:rPr lang="fr-FR" sz="1200" dirty="0" err="1">
                <a:solidFill>
                  <a:srgbClr val="B2B2B2"/>
                </a:solidFill>
              </a:rPr>
              <a:t>Gebhard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231 - </a:t>
            </a:r>
            <a:r>
              <a:rPr lang="fr-FR" b="1" dirty="0">
                <a:solidFill>
                  <a:schemeClr val="accent2"/>
                </a:solidFill>
              </a:rPr>
              <a:t>Gade tout </a:t>
            </a:r>
            <a:r>
              <a:rPr lang="fr-FR" b="1" dirty="0" err="1">
                <a:solidFill>
                  <a:schemeClr val="accent2"/>
                </a:solidFill>
              </a:rPr>
              <a:t>chèn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Gade tout </a:t>
            </a:r>
            <a:r>
              <a:rPr lang="fr-FR" sz="4000" dirty="0" err="1">
                <a:solidFill>
                  <a:srgbClr val="F7E7EF"/>
                </a:solidFill>
              </a:rPr>
              <a:t>chèn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kase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antrav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ale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 </a:t>
            </a:r>
            <a:r>
              <a:rPr lang="fr-FR" sz="4000" dirty="0" err="1">
                <a:solidFill>
                  <a:srgbClr val="F7E7EF"/>
                </a:solidFill>
              </a:rPr>
              <a:t>kòman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libere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m Kris la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gade sou </a:t>
            </a:r>
            <a:r>
              <a:rPr lang="fr-FR" sz="4000" dirty="0" err="1">
                <a:solidFill>
                  <a:srgbClr val="F7E7EF"/>
                </a:solidFill>
              </a:rPr>
              <a:t>Kalvè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231 - </a:t>
            </a:r>
            <a:r>
              <a:rPr lang="fr-FR" b="1" dirty="0">
                <a:solidFill>
                  <a:schemeClr val="accent2"/>
                </a:solidFill>
              </a:rPr>
              <a:t>Gade tout </a:t>
            </a:r>
            <a:r>
              <a:rPr lang="fr-FR" b="1" dirty="0" err="1">
                <a:solidFill>
                  <a:schemeClr val="accent2"/>
                </a:solidFill>
              </a:rPr>
              <a:t>chèn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 plis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Li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 plis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Li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231 - </a:t>
            </a:r>
            <a:r>
              <a:rPr lang="fr-FR" b="1" dirty="0">
                <a:solidFill>
                  <a:schemeClr val="accent2"/>
                </a:solidFill>
              </a:rPr>
              <a:t>Gade tout </a:t>
            </a:r>
            <a:r>
              <a:rPr lang="fr-FR" b="1" dirty="0" err="1">
                <a:solidFill>
                  <a:schemeClr val="accent2"/>
                </a:solidFill>
              </a:rPr>
              <a:t>chèn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ou </a:t>
            </a:r>
            <a:r>
              <a:rPr lang="fr-FR" sz="4000" dirty="0" err="1">
                <a:solidFill>
                  <a:srgbClr val="F7E7EF"/>
                </a:solidFill>
              </a:rPr>
              <a:t>santi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chaje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Lakoz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tout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ou fin 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Lakoz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toumant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men Kris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remèd</a:t>
            </a:r>
            <a:r>
              <a:rPr lang="fr-FR" sz="4000" dirty="0">
                <a:solidFill>
                  <a:srgbClr val="F7E7EF"/>
                </a:solidFill>
              </a:rPr>
              <a:t> la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letènite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231 - </a:t>
            </a:r>
            <a:r>
              <a:rPr lang="fr-FR" b="1" dirty="0">
                <a:solidFill>
                  <a:schemeClr val="accent2"/>
                </a:solidFill>
              </a:rPr>
              <a:t>Gade tout </a:t>
            </a:r>
            <a:r>
              <a:rPr lang="fr-FR" b="1" dirty="0" err="1">
                <a:solidFill>
                  <a:schemeClr val="accent2"/>
                </a:solidFill>
              </a:rPr>
              <a:t>chèn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6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 plis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Li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 plis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Li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231 - </a:t>
            </a:r>
            <a:r>
              <a:rPr lang="fr-FR" b="1" dirty="0">
                <a:solidFill>
                  <a:schemeClr val="accent2"/>
                </a:solidFill>
              </a:rPr>
              <a:t>Gade tout </a:t>
            </a:r>
            <a:r>
              <a:rPr lang="fr-FR" b="1" dirty="0" err="1">
                <a:solidFill>
                  <a:schemeClr val="accent2"/>
                </a:solidFill>
              </a:rPr>
              <a:t>chèn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 se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gras pou w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Kris, ou </a:t>
            </a:r>
            <a:r>
              <a:rPr lang="fr-FR" sz="4000" dirty="0" err="1">
                <a:solidFill>
                  <a:srgbClr val="F7E7EF"/>
                </a:solidFill>
              </a:rPr>
              <a:t>onore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jan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mal la 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Sezi</a:t>
            </a:r>
            <a:r>
              <a:rPr lang="fr-FR" sz="4000" dirty="0">
                <a:solidFill>
                  <a:srgbClr val="F7E7EF"/>
                </a:solidFill>
              </a:rPr>
              <a:t> gras </a:t>
            </a:r>
            <a:r>
              <a:rPr lang="fr-FR" sz="4000" dirty="0" err="1">
                <a:solidFill>
                  <a:srgbClr val="F7E7EF"/>
                </a:solidFill>
              </a:rPr>
              <a:t>sakrifis</a:t>
            </a:r>
            <a:r>
              <a:rPr lang="fr-FR" sz="4000" dirty="0">
                <a:solidFill>
                  <a:srgbClr val="F7E7EF"/>
                </a:solidFill>
              </a:rPr>
              <a:t> Kris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sekrè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231 - </a:t>
            </a:r>
            <a:r>
              <a:rPr lang="fr-FR" b="1" dirty="0">
                <a:solidFill>
                  <a:schemeClr val="accent2"/>
                </a:solidFill>
              </a:rPr>
              <a:t>Gade tout </a:t>
            </a:r>
            <a:r>
              <a:rPr lang="fr-FR" b="1" dirty="0" err="1">
                <a:solidFill>
                  <a:schemeClr val="accent2"/>
                </a:solidFill>
              </a:rPr>
              <a:t>chèn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 plis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Li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Pi plis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Li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231 - </a:t>
            </a:r>
            <a:r>
              <a:rPr lang="fr-FR" b="1" dirty="0">
                <a:solidFill>
                  <a:schemeClr val="accent2"/>
                </a:solidFill>
              </a:rPr>
              <a:t>Gade tout </a:t>
            </a:r>
            <a:r>
              <a:rPr lang="fr-FR" b="1" dirty="0" err="1">
                <a:solidFill>
                  <a:schemeClr val="accent2"/>
                </a:solidFill>
              </a:rPr>
              <a:t>chèn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310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1027</cp:revision>
  <dcterms:created xsi:type="dcterms:W3CDTF">2009-05-04T14:08:13Z</dcterms:created>
  <dcterms:modified xsi:type="dcterms:W3CDTF">2018-12-05T23:12:35Z</dcterms:modified>
</cp:coreProperties>
</file>