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sldIdLst>
    <p:sldId id="304" r:id="rId2"/>
    <p:sldId id="308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10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pt-BR" sz="4400" b="1" dirty="0">
                <a:solidFill>
                  <a:srgbClr val="F7E7EF"/>
                </a:solidFill>
              </a:rPr>
              <a:t>Mwen jwenn bonè !</a:t>
            </a:r>
          </a:p>
          <a:p>
            <a:r>
              <a:rPr lang="pt-BR" sz="4400" i="1" dirty="0">
                <a:solidFill>
                  <a:srgbClr val="F7E7EF"/>
                </a:solidFill>
              </a:rPr>
              <a:t>Ezayi 43.25</a:t>
            </a:r>
            <a:endParaRPr lang="nl-NL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 smtClean="0">
                <a:solidFill>
                  <a:srgbClr val="B2B2B2"/>
                </a:solidFill>
              </a:rPr>
              <a:t>Lespri</a:t>
            </a:r>
            <a:r>
              <a:rPr lang="fr-BE" sz="1800" dirty="0" smtClean="0">
                <a:solidFill>
                  <a:srgbClr val="B2B2B2"/>
                </a:solidFill>
              </a:rPr>
              <a:t> </a:t>
            </a:r>
            <a:r>
              <a:rPr lang="fr-BE" sz="1800" dirty="0" err="1" smtClean="0">
                <a:solidFill>
                  <a:srgbClr val="B2B2B2"/>
                </a:solidFill>
              </a:rPr>
              <a:t>ak</a:t>
            </a:r>
            <a:r>
              <a:rPr lang="fr-BE" sz="1800" dirty="0" smtClean="0">
                <a:solidFill>
                  <a:srgbClr val="B2B2B2"/>
                </a:solidFill>
              </a:rPr>
              <a:t> </a:t>
            </a:r>
            <a:r>
              <a:rPr lang="fr-BE" sz="1800" dirty="0" err="1" smtClean="0">
                <a:solidFill>
                  <a:srgbClr val="B2B2B2"/>
                </a:solidFill>
              </a:rPr>
              <a:t>Lavi</a:t>
            </a:r>
            <a:r>
              <a:rPr lang="fr-BE" sz="1800" dirty="0" smtClean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N°230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Je l’ai trouvé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Charles </a:t>
            </a:r>
            <a:r>
              <a:rPr lang="fr-FR" sz="1200" dirty="0" err="1">
                <a:solidFill>
                  <a:srgbClr val="B2B2B2"/>
                </a:solidFill>
              </a:rPr>
              <a:t>Rochedieu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George C. </a:t>
            </a:r>
            <a:r>
              <a:rPr lang="fr-FR" sz="1200" dirty="0" err="1">
                <a:solidFill>
                  <a:srgbClr val="B2B2B2"/>
                </a:solidFill>
              </a:rPr>
              <a:t>Stebbins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230 -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jwenn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bonè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Se </a:t>
            </a:r>
            <a:r>
              <a:rPr lang="fr-FR" sz="4000" dirty="0" err="1">
                <a:solidFill>
                  <a:srgbClr val="F7E7EF"/>
                </a:solidFill>
              </a:rPr>
              <a:t>san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rete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chak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jou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Li montre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lanmou</a:t>
            </a:r>
            <a:r>
              <a:rPr lang="fr-FR" sz="4000" dirty="0">
                <a:solidFill>
                  <a:srgbClr val="F7E7EF"/>
                </a:solidFill>
              </a:rPr>
              <a:t> Li,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Kòman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kapab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 Li </a:t>
            </a:r>
            <a:r>
              <a:rPr lang="fr-FR" sz="4000" dirty="0" err="1">
                <a:solidFill>
                  <a:srgbClr val="F7E7EF"/>
                </a:solidFill>
              </a:rPr>
              <a:t>tou</a:t>
            </a:r>
            <a:r>
              <a:rPr lang="fr-FR" sz="4000" dirty="0">
                <a:solidFill>
                  <a:srgbClr val="F7E7EF"/>
                </a:solidFill>
              </a:rPr>
              <a:t> ?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kwè</a:t>
            </a:r>
            <a:r>
              <a:rPr lang="fr-FR" sz="4000" dirty="0">
                <a:solidFill>
                  <a:srgbClr val="F7E7EF"/>
                </a:solidFill>
              </a:rPr>
              <a:t> L, m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adore Li.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230 -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jwenn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bonè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68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jwenn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bonè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jwenn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bonè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kapab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esplike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Men,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sove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nanm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anpè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Sèl</a:t>
            </a:r>
            <a:r>
              <a:rPr lang="fr-FR" sz="4000" dirty="0">
                <a:solidFill>
                  <a:srgbClr val="F7E7EF"/>
                </a:solidFill>
              </a:rPr>
              <a:t> sa m </a:t>
            </a:r>
            <a:r>
              <a:rPr lang="fr-FR" sz="4000" dirty="0" err="1">
                <a:solidFill>
                  <a:srgbClr val="F7E7EF"/>
                </a:solidFill>
              </a:rPr>
              <a:t>kapab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rakonte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230 -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jwenn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bonè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08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Tout </a:t>
            </a:r>
            <a:r>
              <a:rPr lang="fr-FR" sz="4000" dirty="0" err="1">
                <a:solidFill>
                  <a:srgbClr val="F7E7EF"/>
                </a:solidFill>
              </a:rPr>
              <a:t>peche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disparèt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Paske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san</a:t>
            </a:r>
            <a:r>
              <a:rPr lang="fr-FR" sz="4000" dirty="0">
                <a:solidFill>
                  <a:srgbClr val="F7E7EF"/>
                </a:solidFill>
              </a:rPr>
              <a:t> Kris lave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Dlo</a:t>
            </a:r>
            <a:r>
              <a:rPr lang="fr-FR" sz="4000" dirty="0">
                <a:solidFill>
                  <a:srgbClr val="F7E7EF"/>
                </a:solidFill>
              </a:rPr>
              <a:t> nan je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seche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nèt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Sa </a:t>
            </a:r>
            <a:r>
              <a:rPr lang="fr-FR" sz="4000" dirty="0" err="1">
                <a:solidFill>
                  <a:srgbClr val="F7E7EF"/>
                </a:solidFill>
              </a:rPr>
              <a:t>tou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chanje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lavi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</a:rPr>
              <a:t>mwen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230 -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jwenn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bonè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70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Gad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bonè</a:t>
            </a:r>
            <a:r>
              <a:rPr lang="fr-FR" sz="4000" dirty="0">
                <a:solidFill>
                  <a:srgbClr val="F7E7EF"/>
                </a:solidFill>
              </a:rPr>
              <a:t> ! Gad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bonè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Paske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se </a:t>
            </a:r>
            <a:r>
              <a:rPr lang="fr-FR" sz="4000" dirty="0" err="1">
                <a:solidFill>
                  <a:srgbClr val="F7E7EF"/>
                </a:solidFill>
              </a:rPr>
              <a:t>Mèt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Ou te </a:t>
            </a:r>
            <a:r>
              <a:rPr lang="fr-FR" sz="4000" dirty="0" err="1">
                <a:solidFill>
                  <a:srgbClr val="F7E7EF"/>
                </a:solidFill>
              </a:rPr>
              <a:t>sove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Redanmtè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Ou </a:t>
            </a:r>
            <a:r>
              <a:rPr lang="fr-FR" sz="4000" dirty="0" err="1">
                <a:solidFill>
                  <a:srgbClr val="F7E7EF"/>
                </a:solidFill>
              </a:rPr>
              <a:t>sèl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nanm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smtClean="0">
                <a:solidFill>
                  <a:srgbClr val="F7E7EF"/>
                </a:solidFill>
              </a:rPr>
              <a:t>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230 -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jwenn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bonè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51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Ou te </a:t>
            </a:r>
            <a:r>
              <a:rPr lang="fr-FR" sz="4000" dirty="0" err="1">
                <a:solidFill>
                  <a:srgbClr val="F7E7EF"/>
                </a:solidFill>
              </a:rPr>
              <a:t>kraze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pisans Ou,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Pouvwa</a:t>
            </a:r>
            <a:r>
              <a:rPr lang="fr-FR" sz="4000" dirty="0">
                <a:solidFill>
                  <a:srgbClr val="F7E7EF"/>
                </a:solidFill>
              </a:rPr>
              <a:t> Mal la te </a:t>
            </a:r>
            <a:r>
              <a:rPr lang="fr-FR" sz="4000" dirty="0" err="1">
                <a:solidFill>
                  <a:srgbClr val="F7E7EF"/>
                </a:solidFill>
              </a:rPr>
              <a:t>genyen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Sèl</a:t>
            </a:r>
            <a:r>
              <a:rPr lang="fr-FR" sz="4000" dirty="0">
                <a:solidFill>
                  <a:srgbClr val="F7E7EF"/>
                </a:solidFill>
              </a:rPr>
              <a:t> nan men 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jwenn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sekou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lavi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fen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230 -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jwenn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bonè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35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nan </a:t>
            </a:r>
            <a:r>
              <a:rPr lang="fr-FR" sz="4000" dirty="0" err="1">
                <a:solidFill>
                  <a:srgbClr val="F7E7EF"/>
                </a:solidFill>
              </a:rPr>
              <a:t>lanmou</a:t>
            </a:r>
            <a:r>
              <a:rPr lang="fr-FR" sz="4000" dirty="0">
                <a:solidFill>
                  <a:srgbClr val="F7E7EF"/>
                </a:solidFill>
              </a:rPr>
              <a:t> W Ou t al </a:t>
            </a:r>
            <a:r>
              <a:rPr lang="fr-FR" sz="4000" dirty="0" err="1">
                <a:solidFill>
                  <a:srgbClr val="F7E7EF"/>
                </a:solidFill>
              </a:rPr>
              <a:t>chache</a:t>
            </a:r>
            <a:r>
              <a:rPr lang="fr-FR" sz="4000" dirty="0">
                <a:solidFill>
                  <a:srgbClr val="F7E7EF"/>
                </a:solidFill>
              </a:rPr>
              <a:t> m,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te </a:t>
            </a:r>
            <a:r>
              <a:rPr lang="fr-FR" sz="4000" dirty="0" err="1">
                <a:solidFill>
                  <a:srgbClr val="F7E7EF"/>
                </a:solidFill>
              </a:rPr>
              <a:t>lwen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tou</a:t>
            </a:r>
            <a:r>
              <a:rPr lang="fr-FR" sz="4000" dirty="0">
                <a:solidFill>
                  <a:srgbClr val="F7E7EF"/>
                </a:solidFill>
              </a:rPr>
              <a:t> ;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peche</a:t>
            </a:r>
            <a:r>
              <a:rPr lang="fr-FR" sz="4000" dirty="0">
                <a:solidFill>
                  <a:srgbClr val="F7E7EF"/>
                </a:solidFill>
              </a:rPr>
              <a:t>, Ou vin </a:t>
            </a:r>
            <a:r>
              <a:rPr lang="fr-FR" sz="4000" dirty="0" err="1">
                <a:solidFill>
                  <a:srgbClr val="F7E7EF"/>
                </a:solidFill>
              </a:rPr>
              <a:t>sove</a:t>
            </a:r>
            <a:r>
              <a:rPr lang="fr-FR" sz="4000" dirty="0">
                <a:solidFill>
                  <a:srgbClr val="F7E7EF"/>
                </a:solidFill>
              </a:rPr>
              <a:t> m,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Depi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sa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frè</a:t>
            </a:r>
            <a:r>
              <a:rPr lang="fr-FR" sz="4000" dirty="0">
                <a:solidFill>
                  <a:srgbClr val="F7E7EF"/>
                </a:solidFill>
              </a:rPr>
              <a:t> Ou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230 -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jwenn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bonè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04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E </a:t>
            </a:r>
            <a:r>
              <a:rPr lang="fr-FR" sz="4000" dirty="0" err="1">
                <a:solidFill>
                  <a:srgbClr val="F7E7EF"/>
                </a:solidFill>
              </a:rPr>
              <a:t>kounye</a:t>
            </a:r>
            <a:r>
              <a:rPr lang="fr-FR" sz="4000" dirty="0">
                <a:solidFill>
                  <a:srgbClr val="F7E7EF"/>
                </a:solidFill>
              </a:rPr>
              <a:t> a, se pou </a:t>
            </a:r>
            <a:r>
              <a:rPr lang="fr-FR" sz="4000" dirty="0" err="1">
                <a:solidFill>
                  <a:srgbClr val="F7E7EF"/>
                </a:solidFill>
              </a:rPr>
              <a:t>toutan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Anba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zèl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kache,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prale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menm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moman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dirty="0" err="1">
                <a:solidFill>
                  <a:srgbClr val="F7E7EF"/>
                </a:solidFill>
              </a:rPr>
              <a:t>nèt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rete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230 -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jwenn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bonè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44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E </a:t>
            </a:r>
            <a:r>
              <a:rPr lang="fr-FR" sz="4000" dirty="0" err="1">
                <a:solidFill>
                  <a:srgbClr val="F7E7EF"/>
                </a:solidFill>
              </a:rPr>
              <a:t>kounye</a:t>
            </a:r>
            <a:r>
              <a:rPr lang="fr-FR" sz="4000" dirty="0">
                <a:solidFill>
                  <a:srgbClr val="F7E7EF"/>
                </a:solidFill>
              </a:rPr>
              <a:t> a, se pou </a:t>
            </a:r>
            <a:r>
              <a:rPr lang="fr-FR" sz="4000" dirty="0" err="1">
                <a:solidFill>
                  <a:srgbClr val="F7E7EF"/>
                </a:solidFill>
              </a:rPr>
              <a:t>toutan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Anba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zèl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kache,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prale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menm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moman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dirty="0" err="1">
                <a:solidFill>
                  <a:srgbClr val="F7E7EF"/>
                </a:solidFill>
              </a:rPr>
              <a:t>nèt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rete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230 -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jwenn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bonè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47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Tanpri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kite</a:t>
            </a:r>
            <a:r>
              <a:rPr lang="fr-FR" sz="4000" dirty="0">
                <a:solidFill>
                  <a:srgbClr val="F7E7EF"/>
                </a:solidFill>
              </a:rPr>
              <a:t> m chante Wa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vle</a:t>
            </a:r>
            <a:r>
              <a:rPr lang="fr-FR" sz="4000" dirty="0">
                <a:solidFill>
                  <a:srgbClr val="F7E7EF"/>
                </a:solidFill>
              </a:rPr>
              <a:t> chante L </a:t>
            </a:r>
            <a:r>
              <a:rPr lang="fr-FR" sz="4000" dirty="0" err="1">
                <a:solidFill>
                  <a:srgbClr val="F7E7EF"/>
                </a:solidFill>
              </a:rPr>
              <a:t>ajenou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se tout </a:t>
            </a:r>
            <a:r>
              <a:rPr lang="fr-FR" sz="4000" dirty="0" err="1">
                <a:solidFill>
                  <a:srgbClr val="F7E7EF"/>
                </a:solidFill>
              </a:rPr>
              <a:t>bagay</a:t>
            </a:r>
            <a:r>
              <a:rPr lang="fr-FR" sz="4000" dirty="0">
                <a:solidFill>
                  <a:srgbClr val="F7E7EF"/>
                </a:solidFill>
              </a:rPr>
              <a:t> 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Glwa</a:t>
            </a:r>
            <a:r>
              <a:rPr lang="fr-FR" sz="4000" dirty="0">
                <a:solidFill>
                  <a:srgbClr val="F7E7EF"/>
                </a:solidFill>
              </a:rPr>
              <a:t> pou Li, </a:t>
            </a:r>
            <a:r>
              <a:rPr lang="fr-FR" sz="4000" dirty="0" err="1">
                <a:solidFill>
                  <a:srgbClr val="F7E7EF"/>
                </a:solidFill>
              </a:rPr>
              <a:t>san</a:t>
            </a:r>
            <a:r>
              <a:rPr lang="fr-FR" sz="4000" dirty="0">
                <a:solidFill>
                  <a:srgbClr val="F7E7EF"/>
                </a:solidFill>
              </a:rPr>
              <a:t> Li </a:t>
            </a:r>
            <a:r>
              <a:rPr lang="fr-FR" sz="4000" dirty="0" err="1">
                <a:solidFill>
                  <a:srgbClr val="F7E7EF"/>
                </a:solidFill>
              </a:rPr>
              <a:t>koule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smtClean="0">
                <a:solidFill>
                  <a:srgbClr val="F7E7EF"/>
                </a:solidFill>
              </a:rPr>
              <a:t>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230 -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jwenn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bonè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83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2379</TotalTime>
  <Words>365</Words>
  <Application>Microsoft Office PowerPoint</Application>
  <PresentationFormat>On-screen Show (4:3)</PresentationFormat>
  <Paragraphs>66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1024</cp:revision>
  <dcterms:created xsi:type="dcterms:W3CDTF">2009-05-04T14:08:13Z</dcterms:created>
  <dcterms:modified xsi:type="dcterms:W3CDTF">2018-12-05T23:09:50Z</dcterms:modified>
</cp:coreProperties>
</file>