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8" r:id="rId3"/>
    <p:sldId id="309" r:id="rId4"/>
    <p:sldId id="310" r:id="rId5"/>
    <p:sldId id="311" r:id="rId6"/>
    <p:sldId id="312" r:id="rId7"/>
    <p:sldId id="313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Nan jaden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Jan 18.1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 smtClean="0">
                <a:solidFill>
                  <a:srgbClr val="B2B2B2"/>
                </a:solidFill>
              </a:rPr>
              <a:t>Lespri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ak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Lavi</a:t>
            </a:r>
            <a:r>
              <a:rPr lang="fr-BE" sz="1800" dirty="0" smtClean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N°229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Dans le jardin 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M. Hunter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Charles Austin Miles 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229 - Nan </a:t>
            </a:r>
            <a:r>
              <a:rPr lang="en-US" b="1" dirty="0" err="1">
                <a:solidFill>
                  <a:schemeClr val="accent2"/>
                </a:solidFill>
              </a:rPr>
              <a:t>jaden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jaden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antre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zetwal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douvanjou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klere</a:t>
            </a:r>
            <a:r>
              <a:rPr lang="fr-FR" sz="4000" dirty="0">
                <a:solidFill>
                  <a:srgbClr val="F7E7EF"/>
                </a:solidFill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Poukont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ale </a:t>
            </a:r>
            <a:r>
              <a:rPr lang="fr-FR" sz="4000" dirty="0" err="1">
                <a:solidFill>
                  <a:srgbClr val="F7E7EF"/>
                </a:solidFill>
              </a:rPr>
              <a:t>chita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Sila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adore a.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229 - Nan </a:t>
            </a:r>
            <a:r>
              <a:rPr lang="en-US" b="1" dirty="0" err="1">
                <a:solidFill>
                  <a:schemeClr val="accent2"/>
                </a:solidFill>
              </a:rPr>
              <a:t>jaden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0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mache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Wa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O, Li di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se pou Li.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L se </a:t>
            </a:r>
            <a:r>
              <a:rPr lang="fr-FR" sz="4000" dirty="0" err="1">
                <a:solidFill>
                  <a:srgbClr val="F7E7EF"/>
                </a:solidFill>
              </a:rPr>
              <a:t>soutyen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kòm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apui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229 - Nan </a:t>
            </a:r>
            <a:r>
              <a:rPr lang="en-US" b="1" dirty="0" err="1">
                <a:solidFill>
                  <a:schemeClr val="accent2"/>
                </a:solidFill>
              </a:rPr>
              <a:t>jaden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pale, e nan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m, </a:t>
            </a:r>
            <a:r>
              <a:rPr lang="fr-FR" sz="4000" dirty="0" err="1">
                <a:solidFill>
                  <a:srgbClr val="F7E7EF"/>
                </a:solidFill>
              </a:rPr>
              <a:t>vwa</a:t>
            </a:r>
            <a:r>
              <a:rPr lang="fr-FR" sz="4000" dirty="0">
                <a:solidFill>
                  <a:srgbClr val="F7E7EF"/>
                </a:solidFill>
              </a:rPr>
              <a:t> Li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Mete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lajwa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fini;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Zwazo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 nan tout </a:t>
            </a:r>
            <a:r>
              <a:rPr lang="fr-FR" sz="4000" dirty="0" err="1">
                <a:solidFill>
                  <a:srgbClr val="F7E7EF"/>
                </a:solidFill>
              </a:rPr>
              <a:t>lanati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Ret</a:t>
            </a:r>
            <a:r>
              <a:rPr lang="fr-FR" sz="4000" dirty="0">
                <a:solidFill>
                  <a:srgbClr val="F7E7EF"/>
                </a:solidFill>
              </a:rPr>
              <a:t> an </a:t>
            </a:r>
            <a:r>
              <a:rPr lang="fr-FR" sz="4000" dirty="0" err="1">
                <a:solidFill>
                  <a:srgbClr val="F7E7EF"/>
                </a:solidFill>
              </a:rPr>
              <a:t>silans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koute</a:t>
            </a:r>
            <a:r>
              <a:rPr lang="fr-FR" sz="4000" dirty="0">
                <a:solidFill>
                  <a:srgbClr val="F7E7EF"/>
                </a:solidFill>
              </a:rPr>
              <a:t> Li..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229 - Nan </a:t>
            </a:r>
            <a:r>
              <a:rPr lang="en-US" b="1" dirty="0" err="1">
                <a:solidFill>
                  <a:schemeClr val="accent2"/>
                </a:solidFill>
              </a:rPr>
              <a:t>jaden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0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mache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Wa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O, Li di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se pou Li.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L se </a:t>
            </a:r>
            <a:r>
              <a:rPr lang="fr-FR" sz="4000" dirty="0" err="1">
                <a:solidFill>
                  <a:srgbClr val="F7E7EF"/>
                </a:solidFill>
              </a:rPr>
              <a:t>soutyen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kòm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apui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229 - Nan </a:t>
            </a:r>
            <a:r>
              <a:rPr lang="en-US" b="1" dirty="0" err="1">
                <a:solidFill>
                  <a:schemeClr val="accent2"/>
                </a:solidFill>
              </a:rPr>
              <a:t>jaden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19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O,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don W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chache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pi bon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fri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latè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ofrann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sensè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k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plezi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229 - Nan </a:t>
            </a:r>
            <a:r>
              <a:rPr lang="en-US" b="1" dirty="0" err="1">
                <a:solidFill>
                  <a:schemeClr val="accent2"/>
                </a:solidFill>
              </a:rPr>
              <a:t>jaden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93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mache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Wa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O, Li di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se pou Li.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L se </a:t>
            </a:r>
            <a:r>
              <a:rPr lang="fr-FR" sz="4000" dirty="0" err="1">
                <a:solidFill>
                  <a:srgbClr val="F7E7EF"/>
                </a:solidFill>
              </a:rPr>
              <a:t>soutyen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kòm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apui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229 - Nan </a:t>
            </a:r>
            <a:r>
              <a:rPr lang="en-US" b="1" dirty="0" err="1">
                <a:solidFill>
                  <a:schemeClr val="accent2"/>
                </a:solidFill>
              </a:rPr>
              <a:t>jaden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84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</TotalTime>
  <Words>283</Words>
  <Application>Microsoft Office PowerPoint</Application>
  <PresentationFormat>On-screen Show (4:3)</PresentationFormat>
  <Paragraphs>59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1021</cp:revision>
  <dcterms:created xsi:type="dcterms:W3CDTF">2009-05-04T14:08:13Z</dcterms:created>
  <dcterms:modified xsi:type="dcterms:W3CDTF">2018-12-05T23:06:10Z</dcterms:modified>
</cp:coreProperties>
</file>