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8" r:id="rId3"/>
    <p:sldId id="309" r:id="rId4"/>
    <p:sldId id="310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Gras san limit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Tit 2.11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N°228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Amazing Grace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John Newton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William Walker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228 - Gras san limit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Gras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limit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pi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don,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pechè</a:t>
            </a:r>
            <a:r>
              <a:rPr lang="fr-FR" sz="4000" dirty="0">
                <a:solidFill>
                  <a:srgbClr val="F7E7EF"/>
                </a:solidFill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te </a:t>
            </a:r>
            <a:r>
              <a:rPr lang="fr-FR" sz="4000" dirty="0" err="1">
                <a:solidFill>
                  <a:srgbClr val="F7E7EF"/>
                </a:solidFill>
              </a:rPr>
              <a:t>pèdi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padon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te </a:t>
            </a:r>
            <a:r>
              <a:rPr lang="fr-FR" sz="4000" dirty="0" err="1">
                <a:solidFill>
                  <a:srgbClr val="F7E7EF"/>
                </a:solidFill>
              </a:rPr>
              <a:t>avèg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228 - Gras san limit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Gras la </a:t>
            </a:r>
            <a:r>
              <a:rPr lang="fr-FR" sz="4000" dirty="0" err="1">
                <a:solidFill>
                  <a:srgbClr val="F7E7EF"/>
                </a:solidFill>
              </a:rPr>
              <a:t>mete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Gras la ban m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souri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li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chanje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te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aji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228 - Gras san limit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9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n rive nan </a:t>
            </a:r>
            <a:r>
              <a:rPr lang="fr-FR" sz="4000" dirty="0" err="1">
                <a:solidFill>
                  <a:srgbClr val="F7E7EF"/>
                </a:solidFill>
              </a:rPr>
              <a:t>letènite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rachte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Papa se gras Ou y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chante,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gras Ou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228 - Gras san limit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139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1015</cp:revision>
  <dcterms:created xsi:type="dcterms:W3CDTF">2009-05-04T14:08:13Z</dcterms:created>
  <dcterms:modified xsi:type="dcterms:W3CDTF">2018-12-05T23:01:14Z</dcterms:modified>
</cp:coreProperties>
</file>