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8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Wi se pou gras…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2 Pyè 1.2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Que la grâce de notre Seigneur…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Grégor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Grégor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227 - Wi se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gras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Wi se pou gras, gras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an, 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bon Papa,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Ansanm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kominyon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Lespri</a:t>
            </a:r>
            <a:r>
              <a:rPr lang="fr-FR" sz="4000" dirty="0">
                <a:solidFill>
                  <a:srgbClr val="F7E7EF"/>
                </a:solidFill>
              </a:rPr>
              <a:t> Sen 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Ka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Amèn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227 - Wi se </a:t>
            </a:r>
            <a:r>
              <a:rPr lang="en-US" b="1" dirty="0" err="1">
                <a:solidFill>
                  <a:schemeClr val="accent2"/>
                </a:solidFill>
              </a:rPr>
              <a:t>pou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gras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84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1014</cp:revision>
  <dcterms:created xsi:type="dcterms:W3CDTF">2009-05-04T14:08:13Z</dcterms:created>
  <dcterms:modified xsi:type="dcterms:W3CDTF">2018-12-05T22:57:50Z</dcterms:modified>
</cp:coreProperties>
</file>