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4" r:id="rId2"/>
    <p:sldId id="307" r:id="rId3"/>
    <p:sldId id="308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Se pou </a:t>
            </a:r>
            <a:r>
              <a:rPr lang="fr-FR" sz="4400" b="1" dirty="0" err="1">
                <a:solidFill>
                  <a:srgbClr val="F7E7EF"/>
                </a:solidFill>
              </a:rPr>
              <a:t>Letènèl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beni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!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Resansman</a:t>
            </a:r>
            <a:r>
              <a:rPr lang="fr-FR" sz="4400" i="1" dirty="0">
                <a:solidFill>
                  <a:srgbClr val="F7E7EF"/>
                </a:solidFill>
              </a:rPr>
              <a:t> 6.24-26 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N°226</a:t>
            </a:r>
          </a:p>
          <a:p>
            <a:pPr eaLnBrk="1" hangingPunct="1"/>
            <a:r>
              <a:rPr lang="fr-FR" sz="1200" dirty="0" err="1" smtClean="0">
                <a:solidFill>
                  <a:srgbClr val="B2B2B2"/>
                </a:solidFill>
              </a:rPr>
              <a:t>Repè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Que l’Éternel nous bénisse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Kantik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popilè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Félix Mendelssohn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226 - Se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Letènèl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figi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Li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226 - Se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Letènèl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Letènèl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voye</a:t>
            </a:r>
            <a:r>
              <a:rPr lang="fr-FR" sz="4000" dirty="0">
                <a:solidFill>
                  <a:srgbClr val="F7E7EF"/>
                </a:solidFill>
              </a:rPr>
              <a:t> je Li sou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Li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Letènèl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voye</a:t>
            </a:r>
            <a:r>
              <a:rPr lang="fr-FR" sz="4000" dirty="0">
                <a:solidFill>
                  <a:srgbClr val="F7E7EF"/>
                </a:solidFill>
              </a:rPr>
              <a:t> je Li sou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Li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lapè</a:t>
            </a:r>
            <a:r>
              <a:rPr lang="fr-FR" sz="4000" smtClean="0">
                <a:solidFill>
                  <a:srgbClr val="F7E7EF"/>
                </a:solidFill>
              </a:rPr>
              <a:t> ! 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226 - Se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Letènèl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124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1012</cp:revision>
  <dcterms:created xsi:type="dcterms:W3CDTF">2009-05-04T14:08:13Z</dcterms:created>
  <dcterms:modified xsi:type="dcterms:W3CDTF">2018-12-05T22:41:56Z</dcterms:modified>
</cp:coreProperties>
</file>