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7" r:id="rId3"/>
    <p:sldId id="308" r:id="rId4"/>
    <p:sldId id="309" r:id="rId5"/>
    <p:sldId id="310" r:id="rId6"/>
    <p:sldId id="311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Evénou Shalom Aléhem 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Galat 5.22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N°225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Evénou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Shalom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Aléhem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Anonim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ebrayik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225 - </a:t>
            </a:r>
            <a:r>
              <a:rPr lang="en-US" b="1" dirty="0" err="1">
                <a:solidFill>
                  <a:schemeClr val="accent2"/>
                </a:solidFill>
              </a:rPr>
              <a:t>Evénou</a:t>
            </a:r>
            <a:r>
              <a:rPr lang="en-US" b="1" dirty="0">
                <a:solidFill>
                  <a:schemeClr val="accent2"/>
                </a:solidFill>
              </a:rPr>
              <a:t> Shalom </a:t>
            </a:r>
            <a:r>
              <a:rPr lang="en-US" b="1" dirty="0" err="1">
                <a:solidFill>
                  <a:schemeClr val="accent2"/>
                </a:solidFill>
              </a:rPr>
              <a:t>Aléhem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Evénou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Shalom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aléhem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Evénou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Shalom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aléhem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Evénou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Shalom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aléhem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Evénou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Shalom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shalom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Aléhem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225 - </a:t>
            </a:r>
            <a:r>
              <a:rPr lang="en-US" b="1" dirty="0" err="1">
                <a:solidFill>
                  <a:schemeClr val="accent2"/>
                </a:solidFill>
              </a:rPr>
              <a:t>Evénou</a:t>
            </a:r>
            <a:r>
              <a:rPr lang="en-US" b="1" dirty="0">
                <a:solidFill>
                  <a:schemeClr val="accent2"/>
                </a:solidFill>
              </a:rPr>
              <a:t> Shalom </a:t>
            </a:r>
            <a:r>
              <a:rPr lang="en-US" b="1" dirty="0" err="1">
                <a:solidFill>
                  <a:schemeClr val="accent2"/>
                </a:solidFill>
              </a:rPr>
              <a:t>Aléhem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225 - </a:t>
            </a:r>
            <a:r>
              <a:rPr lang="en-US" b="1" dirty="0" err="1">
                <a:solidFill>
                  <a:schemeClr val="accent2"/>
                </a:solidFill>
              </a:rPr>
              <a:t>Evénou</a:t>
            </a:r>
            <a:r>
              <a:rPr lang="en-US" b="1" dirty="0">
                <a:solidFill>
                  <a:schemeClr val="accent2"/>
                </a:solidFill>
              </a:rPr>
              <a:t> Shalom </a:t>
            </a:r>
            <a:r>
              <a:rPr lang="en-US" b="1" dirty="0" err="1">
                <a:solidFill>
                  <a:schemeClr val="accent2"/>
                </a:solidFill>
              </a:rPr>
              <a:t>Aléhem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2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225 - </a:t>
            </a:r>
            <a:r>
              <a:rPr lang="en-US" b="1" dirty="0" err="1">
                <a:solidFill>
                  <a:schemeClr val="accent2"/>
                </a:solidFill>
              </a:rPr>
              <a:t>Evénou</a:t>
            </a:r>
            <a:r>
              <a:rPr lang="en-US" b="1" dirty="0">
                <a:solidFill>
                  <a:schemeClr val="accent2"/>
                </a:solidFill>
              </a:rPr>
              <a:t> Shalom </a:t>
            </a:r>
            <a:r>
              <a:rPr lang="en-US" b="1" dirty="0" err="1">
                <a:solidFill>
                  <a:schemeClr val="accent2"/>
                </a:solidFill>
              </a:rPr>
              <a:t>Aléhem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29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225 - </a:t>
            </a:r>
            <a:r>
              <a:rPr lang="en-US" b="1" dirty="0" err="1">
                <a:solidFill>
                  <a:schemeClr val="accent2"/>
                </a:solidFill>
              </a:rPr>
              <a:t>Evénou</a:t>
            </a:r>
            <a:r>
              <a:rPr lang="en-US" b="1" dirty="0">
                <a:solidFill>
                  <a:schemeClr val="accent2"/>
                </a:solidFill>
              </a:rPr>
              <a:t> Shalom </a:t>
            </a:r>
            <a:r>
              <a:rPr lang="en-US" b="1" dirty="0" err="1">
                <a:solidFill>
                  <a:schemeClr val="accent2"/>
                </a:solidFill>
              </a:rPr>
              <a:t>Aléhem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0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225 - </a:t>
            </a:r>
            <a:r>
              <a:rPr lang="en-US" b="1" dirty="0" err="1">
                <a:solidFill>
                  <a:schemeClr val="accent2"/>
                </a:solidFill>
              </a:rPr>
              <a:t>Evénou</a:t>
            </a:r>
            <a:r>
              <a:rPr lang="en-US" b="1" dirty="0">
                <a:solidFill>
                  <a:schemeClr val="accent2"/>
                </a:solidFill>
              </a:rPr>
              <a:t> Shalom </a:t>
            </a:r>
            <a:r>
              <a:rPr lang="en-US" b="1" dirty="0" err="1">
                <a:solidFill>
                  <a:schemeClr val="accent2"/>
                </a:solidFill>
              </a:rPr>
              <a:t>Aléhem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29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2372</TotalTime>
  <Words>199</Words>
  <Application>Microsoft Office PowerPoint</Application>
  <PresentationFormat>On-screen Show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1011</cp:revision>
  <dcterms:created xsi:type="dcterms:W3CDTF">2009-05-04T14:08:13Z</dcterms:created>
  <dcterms:modified xsi:type="dcterms:W3CDTF">2018-12-05T22:38:41Z</dcterms:modified>
</cp:coreProperties>
</file>