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Kòlpòtè Vodwa a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Neyemi 13.3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N°224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Le Colporteur Vaudois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Adaptasyon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 smtClean="0">
                <a:solidFill>
                  <a:srgbClr val="B2B2B2"/>
                </a:solidFill>
              </a:rPr>
              <a:t>Lespri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Lavi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G. de Félice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Aranje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deplase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rete</a:t>
            </a:r>
            <a:r>
              <a:rPr lang="fr-FR" sz="4000" dirty="0">
                <a:solidFill>
                  <a:srgbClr val="F7E7EF"/>
                </a:solidFill>
              </a:rPr>
              <a:t> dam nan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li liv la, li liv </a:t>
            </a:r>
            <a:r>
              <a:rPr lang="fr-FR" sz="4000" dirty="0" err="1">
                <a:solidFill>
                  <a:srgbClr val="F7E7EF"/>
                </a:solidFill>
              </a:rPr>
              <a:t>Vodwa</a:t>
            </a:r>
            <a:r>
              <a:rPr lang="fr-FR" sz="4000" dirty="0">
                <a:solidFill>
                  <a:srgbClr val="F7E7EF"/>
                </a:solidFill>
              </a:rPr>
              <a:t> 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verite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antre nan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nan.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deside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a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maten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chato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tout sa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dam nan </a:t>
            </a:r>
            <a:r>
              <a:rPr lang="fr-FR" sz="4000" dirty="0" err="1">
                <a:solidFill>
                  <a:srgbClr val="F7E7EF"/>
                </a:solidFill>
              </a:rPr>
              <a:t>nan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Kot </a:t>
            </a:r>
            <a:r>
              <a:rPr lang="fr-FR" sz="4000" dirty="0" err="1">
                <a:solidFill>
                  <a:srgbClr val="F7E7EF"/>
                </a:solidFill>
              </a:rPr>
              <a:t>Vodwa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adore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madam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souri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bag,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zanno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bijou,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dyaman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rad pou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seremoni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atire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Lanati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voye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w,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di l </a:t>
            </a:r>
            <a:r>
              <a:rPr lang="fr-FR" sz="4000" dirty="0" err="1">
                <a:solidFill>
                  <a:srgbClr val="F7E7EF"/>
                </a:solidFill>
              </a:rPr>
              <a:t>mèsi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Achte</a:t>
            </a:r>
            <a:r>
              <a:rPr lang="fr-FR" sz="4000" dirty="0">
                <a:solidFill>
                  <a:srgbClr val="F7E7EF"/>
                </a:solidFill>
              </a:rPr>
              <a:t> nan men m pou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manje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dam nan,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li fin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gade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bijou, men, li </a:t>
            </a:r>
            <a:r>
              <a:rPr lang="fr-FR" sz="4000" dirty="0" err="1">
                <a:solidFill>
                  <a:srgbClr val="F7E7EF"/>
                </a:solidFill>
              </a:rPr>
              <a:t>depoze</a:t>
            </a:r>
            <a:r>
              <a:rPr lang="fr-FR" sz="4000" dirty="0">
                <a:solidFill>
                  <a:srgbClr val="F7E7EF"/>
                </a:solidFill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repran</a:t>
            </a:r>
            <a:r>
              <a:rPr lang="fr-FR" sz="4000" dirty="0">
                <a:solidFill>
                  <a:srgbClr val="F7E7EF"/>
                </a:solidFill>
              </a:rPr>
              <a:t> li, li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l nan cheve l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gad</a:t>
            </a:r>
            <a:r>
              <a:rPr lang="fr-FR" sz="4000" dirty="0">
                <a:solidFill>
                  <a:srgbClr val="F7E7EF"/>
                </a:solidFill>
              </a:rPr>
              <a:t> nan glas, li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smtClean="0">
                <a:solidFill>
                  <a:srgbClr val="F7E7EF"/>
                </a:solidFill>
              </a:rPr>
              <a:t>souri :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“</a:t>
            </a:r>
            <a:r>
              <a:rPr lang="fr-FR" sz="4000" dirty="0" err="1">
                <a:solidFill>
                  <a:srgbClr val="F7E7EF"/>
                </a:solidFill>
              </a:rPr>
              <a:t>Granmoun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pri</a:t>
            </a:r>
            <a:r>
              <a:rPr lang="fr-FR" sz="4000" dirty="0">
                <a:solidFill>
                  <a:srgbClr val="F7E7EF"/>
                </a:solidFill>
              </a:rPr>
              <a:t> l ?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peye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ti tan,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resevwa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kòb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Panse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machandiz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konsa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chato</a:t>
            </a:r>
            <a:r>
              <a:rPr lang="fr-FR" sz="4000" dirty="0">
                <a:solidFill>
                  <a:srgbClr val="F7E7EF"/>
                </a:solidFill>
              </a:rPr>
              <a:t> sa.”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4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Etranje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rapousuiv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“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fi m nan,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trezò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pi </a:t>
            </a:r>
            <a:r>
              <a:rPr lang="fr-FR" sz="4000" dirty="0" err="1">
                <a:solidFill>
                  <a:srgbClr val="F7E7EF"/>
                </a:solidFill>
              </a:rPr>
              <a:t>klere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dyaman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Non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klere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li la…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ladan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resèt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fi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t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ere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Si w ta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trezò</a:t>
            </a:r>
            <a:r>
              <a:rPr lang="fr-FR" sz="4000" dirty="0">
                <a:solidFill>
                  <a:srgbClr val="F7E7EF"/>
                </a:solidFill>
              </a:rPr>
              <a:t> sa, li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pri</a:t>
            </a:r>
            <a:r>
              <a:rPr lang="fr-FR" sz="4000" dirty="0">
                <a:solidFill>
                  <a:srgbClr val="F7E7EF"/>
                </a:solidFill>
              </a:rPr>
              <a:t>.”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montre m li, </a:t>
            </a:r>
            <a:r>
              <a:rPr lang="fr-FR" sz="4000" dirty="0" err="1">
                <a:solidFill>
                  <a:srgbClr val="F7E7EF"/>
                </a:solidFill>
              </a:rPr>
              <a:t>granmoun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montre m li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“</a:t>
            </a:r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kòb</a:t>
            </a:r>
            <a:r>
              <a:rPr lang="fr-FR" sz="4000" dirty="0">
                <a:solidFill>
                  <a:srgbClr val="F7E7EF"/>
                </a:solidFill>
              </a:rPr>
              <a:t> pou m </a:t>
            </a:r>
            <a:r>
              <a:rPr lang="fr-FR" sz="4000" dirty="0" err="1">
                <a:solidFill>
                  <a:srgbClr val="F7E7EF"/>
                </a:solidFill>
              </a:rPr>
              <a:t>achte</a:t>
            </a:r>
            <a:r>
              <a:rPr lang="fr-FR" sz="4000" dirty="0">
                <a:solidFill>
                  <a:srgbClr val="F7E7EF"/>
                </a:solidFill>
              </a:rPr>
              <a:t> l ? ”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Etranje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chache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manto</a:t>
            </a:r>
            <a:r>
              <a:rPr lang="fr-FR" sz="4000" dirty="0">
                <a:solidFill>
                  <a:srgbClr val="F7E7EF"/>
                </a:solidFill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vye</a:t>
            </a:r>
            <a:r>
              <a:rPr lang="fr-FR" sz="4000" dirty="0">
                <a:solidFill>
                  <a:srgbClr val="F7E7EF"/>
                </a:solidFill>
              </a:rPr>
              <a:t> liv, pou l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prezante</a:t>
            </a:r>
            <a:r>
              <a:rPr lang="fr-FR" sz="4000" dirty="0">
                <a:solidFill>
                  <a:srgbClr val="F7E7EF"/>
                </a:solidFill>
              </a:rPr>
              <a:t> l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“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kouwòn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valè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li, </a:t>
            </a:r>
            <a:r>
              <a:rPr lang="fr-FR" sz="4000" dirty="0" err="1">
                <a:solidFill>
                  <a:srgbClr val="F7E7EF"/>
                </a:solidFill>
              </a:rPr>
              <a:t>Pawòl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… li sen.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vann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twò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li, </a:t>
            </a:r>
            <a:r>
              <a:rPr lang="fr-FR" sz="4000" dirty="0" err="1">
                <a:solidFill>
                  <a:srgbClr val="F7E7EF"/>
                </a:solidFill>
              </a:rPr>
              <a:t>mèsi</a:t>
            </a:r>
            <a:r>
              <a:rPr lang="fr-FR" sz="4000" dirty="0">
                <a:solidFill>
                  <a:srgbClr val="F7E7EF"/>
                </a:solidFill>
              </a:rPr>
              <a:t>…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.”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224 - </a:t>
            </a:r>
            <a:r>
              <a:rPr lang="en-US" b="1" dirty="0" err="1">
                <a:solidFill>
                  <a:schemeClr val="accent2"/>
                </a:solidFill>
              </a:rPr>
              <a:t>Kòlpòtè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Vodwa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510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1008</cp:revision>
  <dcterms:created xsi:type="dcterms:W3CDTF">2009-05-04T14:08:13Z</dcterms:created>
  <dcterms:modified xsi:type="dcterms:W3CDTF">2018-12-05T23:36:14Z</dcterms:modified>
</cp:coreProperties>
</file>