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Kèlkilanswa kote ou ta soti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Efezyen 4.13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Peu importe l’endroit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Kantik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Popilè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223 - </a:t>
            </a:r>
            <a:r>
              <a:rPr lang="fi-FI" b="1" dirty="0">
                <a:solidFill>
                  <a:schemeClr val="accent2"/>
                </a:solidFill>
              </a:rPr>
              <a:t>Kèlkilanswa kote ou ta soti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Kèlkilanswa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223 - </a:t>
            </a:r>
            <a:r>
              <a:rPr lang="fi-FI" b="1" dirty="0">
                <a:solidFill>
                  <a:schemeClr val="accent2"/>
                </a:solidFill>
              </a:rPr>
              <a:t>Kèlkilanswa kote ou ta soti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223 - </a:t>
            </a:r>
            <a:r>
              <a:rPr lang="fi-FI" b="1" dirty="0">
                <a:solidFill>
                  <a:schemeClr val="accent2"/>
                </a:solidFill>
              </a:rPr>
              <a:t>Kèlkilanswa kote ou ta soti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lamen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lamen</a:t>
            </a:r>
            <a:r>
              <a:rPr lang="fr-FR" sz="4000" dirty="0">
                <a:solidFill>
                  <a:srgbClr val="F7E7EF"/>
                </a:solidFill>
              </a:rPr>
              <a:t> 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lamen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se </a:t>
            </a:r>
            <a:r>
              <a:rPr lang="fr-FR" sz="4000" dirty="0" err="1">
                <a:solidFill>
                  <a:srgbClr val="F7E7EF"/>
                </a:solidFill>
              </a:rPr>
              <a:t>sè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223 - </a:t>
            </a:r>
            <a:r>
              <a:rPr lang="fi-FI" b="1" dirty="0">
                <a:solidFill>
                  <a:schemeClr val="accent2"/>
                </a:solidFill>
              </a:rPr>
              <a:t>Kèlkilanswa kote ou ta soti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134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1001</cp:revision>
  <dcterms:created xsi:type="dcterms:W3CDTF">2009-05-04T14:08:13Z</dcterms:created>
  <dcterms:modified xsi:type="dcterms:W3CDTF">2018-12-05T21:39:36Z</dcterms:modified>
</cp:coreProperties>
</file>