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7" r:id="rId3"/>
    <p:sldId id="308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 err="1">
                <a:solidFill>
                  <a:srgbClr val="F7E7EF"/>
                </a:solidFill>
              </a:rPr>
              <a:t>Nou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santi</a:t>
            </a:r>
            <a:r>
              <a:rPr lang="fr-FR" sz="4400" b="1" dirty="0">
                <a:solidFill>
                  <a:srgbClr val="F7E7EF"/>
                </a:solidFill>
              </a:rPr>
              <a:t> n </a:t>
            </a:r>
            <a:r>
              <a:rPr lang="fr-FR" sz="4400" b="1" dirty="0" err="1">
                <a:solidFill>
                  <a:srgbClr val="F7E7EF"/>
                </a:solidFill>
              </a:rPr>
              <a:t>byen</a:t>
            </a:r>
            <a:r>
              <a:rPr lang="fr-FR" sz="4400" b="1" dirty="0">
                <a:solidFill>
                  <a:srgbClr val="F7E7EF"/>
                </a:solidFill>
              </a:rPr>
              <a:t> nan </a:t>
            </a:r>
            <a:r>
              <a:rPr lang="fr-FR" sz="4400" b="1" dirty="0" err="1">
                <a:solidFill>
                  <a:srgbClr val="F7E7EF"/>
                </a:solidFill>
              </a:rPr>
              <a:t>kay</a:t>
            </a:r>
            <a:r>
              <a:rPr lang="fr-FR" sz="4400" b="1" dirty="0">
                <a:solidFill>
                  <a:srgbClr val="F7E7EF"/>
                </a:solidFill>
              </a:rPr>
              <a:t> la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Jeremi</a:t>
            </a:r>
            <a:r>
              <a:rPr lang="fr-FR" sz="4400" i="1" dirty="0">
                <a:solidFill>
                  <a:srgbClr val="F7E7EF"/>
                </a:solidFill>
              </a:rPr>
              <a:t> 31.1</a:t>
            </a:r>
            <a:endParaRPr lang="nl-NL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 smtClean="0">
                <a:solidFill>
                  <a:srgbClr val="B2B2B2"/>
                </a:solidFill>
              </a:rPr>
              <a:t>Lespri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ak</a:t>
            </a:r>
            <a:r>
              <a:rPr lang="fr-BE" sz="1800" dirty="0" smtClean="0">
                <a:solidFill>
                  <a:srgbClr val="B2B2B2"/>
                </a:solidFill>
              </a:rPr>
              <a:t> </a:t>
            </a:r>
            <a:r>
              <a:rPr lang="fr-BE" sz="1800" dirty="0" err="1" smtClean="0">
                <a:solidFill>
                  <a:srgbClr val="B2B2B2"/>
                </a:solidFill>
              </a:rPr>
              <a:t>Lavi</a:t>
            </a:r>
            <a:r>
              <a:rPr lang="fr-BE" sz="1800" dirty="0" smtClean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N°222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On est bien à la maison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John Hugh </a:t>
            </a:r>
            <a:r>
              <a:rPr lang="fr-FR" sz="1200" dirty="0" err="1">
                <a:solidFill>
                  <a:srgbClr val="B2B2B2"/>
                </a:solidFill>
              </a:rPr>
              <a:t>McNaughton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F. A. </a:t>
            </a:r>
            <a:r>
              <a:rPr lang="fr-FR" sz="1200" dirty="0" err="1">
                <a:solidFill>
                  <a:srgbClr val="B2B2B2"/>
                </a:solidFill>
              </a:rPr>
              <a:t>Blackner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Amoni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bonjan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…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10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4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tande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pawòl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mechan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koken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verite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Kay la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jaden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0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2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souri,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respè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zwazo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chante,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Rivyè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fredonne,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Lanati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dyaloge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1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toutantye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Fwaye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pwoteje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li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plen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se Ou k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atake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p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m.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39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:</a:t>
            </a:r>
          </a:p>
          <a:p>
            <a:pPr algn="ctr"/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222 - </a:t>
            </a:r>
            <a:r>
              <a:rPr lang="fi-FI" b="1" dirty="0">
                <a:solidFill>
                  <a:schemeClr val="accent2"/>
                </a:solidFill>
              </a:rPr>
              <a:t>Nou santi n byen nan kay la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254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390</Words>
  <Application>Microsoft Office PowerPoint</Application>
  <PresentationFormat>On-screen Show (4:3)</PresentationFormat>
  <Paragraphs>80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999</cp:revision>
  <dcterms:created xsi:type="dcterms:W3CDTF">2009-05-04T14:08:13Z</dcterms:created>
  <dcterms:modified xsi:type="dcterms:W3CDTF">2018-12-05T21:35:34Z</dcterms:modified>
</cp:coreProperties>
</file>