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7" r:id="rId3"/>
    <p:sldId id="308" r:id="rId4"/>
    <p:sldId id="309" r:id="rId5"/>
    <p:sldId id="310" r:id="rId6"/>
    <p:sldId id="311" r:id="rId7"/>
    <p:sldId id="312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s-ES" sz="4400" b="1" dirty="0">
                <a:solidFill>
                  <a:srgbClr val="F7E7EF"/>
                </a:solidFill>
              </a:rPr>
              <a:t>Chante, </a:t>
            </a:r>
            <a:r>
              <a:rPr lang="es-ES" sz="4400" b="1" dirty="0" err="1">
                <a:solidFill>
                  <a:srgbClr val="F7E7EF"/>
                </a:solidFill>
              </a:rPr>
              <a:t>zanj</a:t>
            </a:r>
            <a:r>
              <a:rPr lang="es-ES" sz="4400" b="1" dirty="0">
                <a:solidFill>
                  <a:srgbClr val="F7E7EF"/>
                </a:solidFill>
              </a:rPr>
              <a:t> </a:t>
            </a:r>
            <a:r>
              <a:rPr lang="es-ES" sz="4400" b="1" dirty="0" err="1">
                <a:solidFill>
                  <a:srgbClr val="F7E7EF"/>
                </a:solidFill>
              </a:rPr>
              <a:t>nan</a:t>
            </a:r>
            <a:r>
              <a:rPr lang="es-ES" sz="4400" b="1" dirty="0">
                <a:solidFill>
                  <a:srgbClr val="F7E7EF"/>
                </a:solidFill>
              </a:rPr>
              <a:t> </a:t>
            </a:r>
            <a:r>
              <a:rPr lang="es-ES" sz="4400" b="1" dirty="0" err="1">
                <a:solidFill>
                  <a:srgbClr val="F7E7EF"/>
                </a:solidFill>
              </a:rPr>
              <a:t>syèl</a:t>
            </a:r>
            <a:r>
              <a:rPr lang="es-ES" sz="4400" b="1" dirty="0">
                <a:solidFill>
                  <a:srgbClr val="F7E7EF"/>
                </a:solidFill>
              </a:rPr>
              <a:t> yo </a:t>
            </a:r>
          </a:p>
          <a:p>
            <a:r>
              <a:rPr lang="es-ES" sz="4400" i="1" dirty="0" err="1">
                <a:solidFill>
                  <a:srgbClr val="F7E7EF"/>
                </a:solidFill>
              </a:rPr>
              <a:t>Lik</a:t>
            </a:r>
            <a:r>
              <a:rPr lang="es-ES" sz="4400" i="1" dirty="0">
                <a:solidFill>
                  <a:srgbClr val="F7E7EF"/>
                </a:solidFill>
              </a:rPr>
              <a:t> 15.22</a:t>
            </a:r>
            <a:endParaRPr lang="nl-NL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 smtClean="0">
                <a:solidFill>
                  <a:srgbClr val="B2B2B2"/>
                </a:solidFill>
              </a:rPr>
              <a:t>Lespri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ak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Lavi</a:t>
            </a:r>
            <a:r>
              <a:rPr lang="fr-BE" sz="1800" dirty="0" smtClean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N°221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Chantez, anges du ciel !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 Auguste </a:t>
            </a:r>
            <a:r>
              <a:rPr lang="fr-FR" sz="1200" dirty="0" err="1">
                <a:solidFill>
                  <a:srgbClr val="B2B2B2"/>
                </a:solidFill>
              </a:rPr>
              <a:t>Glardon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George Frederick </a:t>
            </a:r>
            <a:r>
              <a:rPr lang="fr-FR" sz="1200" dirty="0" err="1">
                <a:solidFill>
                  <a:srgbClr val="B2B2B2"/>
                </a:solidFill>
              </a:rPr>
              <a:t>Root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221 - </a:t>
            </a:r>
            <a:r>
              <a:rPr lang="es-ES" b="1" dirty="0">
                <a:solidFill>
                  <a:schemeClr val="accent2"/>
                </a:solidFill>
              </a:rPr>
              <a:t>Chante, </a:t>
            </a:r>
            <a:r>
              <a:rPr lang="es-ES" b="1" dirty="0" err="1">
                <a:solidFill>
                  <a:schemeClr val="accent2"/>
                </a:solidFill>
              </a:rPr>
              <a:t>zanj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nan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syèl</a:t>
            </a:r>
            <a:r>
              <a:rPr lang="es-ES" b="1" dirty="0">
                <a:solidFill>
                  <a:schemeClr val="accent2"/>
                </a:solidFill>
              </a:rPr>
              <a:t> yo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Chante,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n souri,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banbochè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Papi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bra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louvri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221 - </a:t>
            </a:r>
            <a:r>
              <a:rPr lang="es-ES" b="1" dirty="0">
                <a:solidFill>
                  <a:schemeClr val="accent2"/>
                </a:solidFill>
              </a:rPr>
              <a:t>Chante, </a:t>
            </a:r>
            <a:r>
              <a:rPr lang="es-ES" b="1" dirty="0" err="1">
                <a:solidFill>
                  <a:schemeClr val="accent2"/>
                </a:solidFill>
              </a:rPr>
              <a:t>zanj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nan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syèl</a:t>
            </a:r>
            <a:r>
              <a:rPr lang="es-ES" b="1" dirty="0">
                <a:solidFill>
                  <a:schemeClr val="accent2"/>
                </a:solidFill>
              </a:rPr>
              <a:t> yo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Woule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tanbou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«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»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Toupatou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tanzantan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chante,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kontinye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Papi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221 - </a:t>
            </a:r>
            <a:r>
              <a:rPr lang="es-ES" b="1" dirty="0">
                <a:solidFill>
                  <a:schemeClr val="accent2"/>
                </a:solidFill>
              </a:rPr>
              <a:t>Chante, </a:t>
            </a:r>
            <a:r>
              <a:rPr lang="es-ES" b="1" dirty="0" err="1">
                <a:solidFill>
                  <a:schemeClr val="accent2"/>
                </a:solidFill>
              </a:rPr>
              <a:t>zanj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nan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syèl</a:t>
            </a:r>
            <a:r>
              <a:rPr lang="es-ES" b="1" dirty="0">
                <a:solidFill>
                  <a:schemeClr val="accent2"/>
                </a:solidFill>
              </a:rPr>
              <a:t> yo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79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al abiye li,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wòb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bag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dwèt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Ba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premye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plas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festen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an. 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221 - </a:t>
            </a:r>
            <a:r>
              <a:rPr lang="es-ES" b="1" dirty="0">
                <a:solidFill>
                  <a:schemeClr val="accent2"/>
                </a:solidFill>
              </a:rPr>
              <a:t>Chante, </a:t>
            </a:r>
            <a:r>
              <a:rPr lang="es-ES" b="1" dirty="0" err="1">
                <a:solidFill>
                  <a:schemeClr val="accent2"/>
                </a:solidFill>
              </a:rPr>
              <a:t>zanj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nan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syèl</a:t>
            </a:r>
            <a:r>
              <a:rPr lang="es-ES" b="1" dirty="0">
                <a:solidFill>
                  <a:schemeClr val="accent2"/>
                </a:solidFill>
              </a:rPr>
              <a:t> yo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31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Woule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tanbou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«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»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Toupatou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tanzantan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chante,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kontinye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Papi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221 - </a:t>
            </a:r>
            <a:r>
              <a:rPr lang="es-ES" b="1" dirty="0">
                <a:solidFill>
                  <a:schemeClr val="accent2"/>
                </a:solidFill>
              </a:rPr>
              <a:t>Chante, </a:t>
            </a:r>
            <a:r>
              <a:rPr lang="es-ES" b="1" dirty="0" err="1">
                <a:solidFill>
                  <a:schemeClr val="accent2"/>
                </a:solidFill>
              </a:rPr>
              <a:t>zanj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nan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syèl</a:t>
            </a:r>
            <a:r>
              <a:rPr lang="es-ES" b="1" dirty="0">
                <a:solidFill>
                  <a:schemeClr val="accent2"/>
                </a:solidFill>
              </a:rPr>
              <a:t> yo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53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ale gaye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nouvèl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rakwen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linivè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Papi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li.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221 - </a:t>
            </a:r>
            <a:r>
              <a:rPr lang="es-ES" b="1" dirty="0">
                <a:solidFill>
                  <a:schemeClr val="accent2"/>
                </a:solidFill>
              </a:rPr>
              <a:t>Chante, </a:t>
            </a:r>
            <a:r>
              <a:rPr lang="es-ES" b="1" dirty="0" err="1">
                <a:solidFill>
                  <a:schemeClr val="accent2"/>
                </a:solidFill>
              </a:rPr>
              <a:t>zanj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nan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syèl</a:t>
            </a:r>
            <a:r>
              <a:rPr lang="es-ES" b="1" dirty="0">
                <a:solidFill>
                  <a:schemeClr val="accent2"/>
                </a:solidFill>
              </a:rPr>
              <a:t> yo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57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Woule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tanbou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«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»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Toupatou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tanzantan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chante,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kontinye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Papi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221 - </a:t>
            </a:r>
            <a:r>
              <a:rPr lang="es-ES" b="1" dirty="0">
                <a:solidFill>
                  <a:schemeClr val="accent2"/>
                </a:solidFill>
              </a:rPr>
              <a:t>Chante, </a:t>
            </a:r>
            <a:r>
              <a:rPr lang="es-ES" b="1" dirty="0" err="1">
                <a:solidFill>
                  <a:schemeClr val="accent2"/>
                </a:solidFill>
              </a:rPr>
              <a:t>zanj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nan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syèl</a:t>
            </a:r>
            <a:r>
              <a:rPr lang="es-ES" b="1" dirty="0">
                <a:solidFill>
                  <a:schemeClr val="accent2"/>
                </a:solidFill>
              </a:rPr>
              <a:t> yo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49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2355</TotalTime>
  <Words>300</Words>
  <Application>Microsoft Office PowerPoint</Application>
  <PresentationFormat>On-screen Show (4:3)</PresentationFormat>
  <Paragraphs>53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998</cp:revision>
  <dcterms:created xsi:type="dcterms:W3CDTF">2009-05-04T14:08:13Z</dcterms:created>
  <dcterms:modified xsi:type="dcterms:W3CDTF">2018-12-05T21:33:45Z</dcterms:modified>
</cp:coreProperties>
</file>