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Zanmi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rasanble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Efezyen</a:t>
            </a:r>
            <a:r>
              <a:rPr lang="fr-FR" sz="4400" i="1" dirty="0">
                <a:solidFill>
                  <a:srgbClr val="F7E7EF"/>
                </a:solidFill>
              </a:rPr>
              <a:t> 2.18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N°220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Amis, chantons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M. </a:t>
            </a:r>
            <a:r>
              <a:rPr lang="fr-FR" sz="1200" dirty="0" err="1">
                <a:solidFill>
                  <a:srgbClr val="B2B2B2"/>
                </a:solidFill>
              </a:rPr>
              <a:t>Lador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Philip-Paul </a:t>
            </a:r>
            <a:r>
              <a:rPr lang="fr-FR" sz="1200" dirty="0" err="1">
                <a:solidFill>
                  <a:srgbClr val="B2B2B2"/>
                </a:solidFill>
              </a:rPr>
              <a:t>Bliss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se sa L mande.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8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kontantman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an.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kontantman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koz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Pazavan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kontantman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0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soude,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ansanm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kontantman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tabènak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kontantman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220 - </a:t>
            </a:r>
            <a:r>
              <a:rPr lang="en-US" b="1" dirty="0" err="1">
                <a:solidFill>
                  <a:schemeClr val="accent2"/>
                </a:solidFill>
              </a:rPr>
              <a:t>Zanmi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rasanble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406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993</cp:revision>
  <dcterms:created xsi:type="dcterms:W3CDTF">2009-05-04T14:08:13Z</dcterms:created>
  <dcterms:modified xsi:type="dcterms:W3CDTF">2018-12-05T21:21:44Z</dcterms:modified>
</cp:coreProperties>
</file>