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7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Moman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dou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moman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lapriyè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Efezyen</a:t>
            </a:r>
            <a:r>
              <a:rPr lang="fr-FR" sz="4400" i="1" dirty="0">
                <a:solidFill>
                  <a:srgbClr val="F7E7EF"/>
                </a:solidFill>
              </a:rPr>
              <a:t> 6.18 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Moment si doux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H. </a:t>
            </a:r>
            <a:r>
              <a:rPr lang="fr-FR" sz="1200" dirty="0" err="1">
                <a:solidFill>
                  <a:srgbClr val="B2B2B2"/>
                </a:solidFill>
              </a:rPr>
              <a:t>Megroz-Cornaz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W. W. </a:t>
            </a:r>
            <a:r>
              <a:rPr lang="fr-FR" sz="1200" dirty="0" err="1">
                <a:solidFill>
                  <a:srgbClr val="B2B2B2"/>
                </a:solidFill>
              </a:rPr>
              <a:t>Walford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gregoryèn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219 -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lapriyè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monte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montre m 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Papa,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219 -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lapriyè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la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219 -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lapriyè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monte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si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219 -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lapriyè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refij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ou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219 -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moman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lapriyè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216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985</cp:revision>
  <dcterms:created xsi:type="dcterms:W3CDTF">2009-05-04T14:08:13Z</dcterms:created>
  <dcterms:modified xsi:type="dcterms:W3CDTF">2018-12-05T21:07:32Z</dcterms:modified>
</cp:coreProperties>
</file>