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N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adore W…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18.12-14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Nous T’adorons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Adèle </a:t>
            </a:r>
            <a:r>
              <a:rPr lang="fr-FR" sz="1200" dirty="0" err="1">
                <a:solidFill>
                  <a:srgbClr val="B2B2B2"/>
                </a:solidFill>
              </a:rPr>
              <a:t>Pélaz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karaktè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 W,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Raboni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swaf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enkonparab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Lemonn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y a va di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».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218 - N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adore W…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377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984</cp:revision>
  <dcterms:created xsi:type="dcterms:W3CDTF">2009-05-04T14:08:13Z</dcterms:created>
  <dcterms:modified xsi:type="dcterms:W3CDTF">2018-12-05T21:04:09Z</dcterms:modified>
</cp:coreProperties>
</file>