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glwa</a:t>
            </a:r>
            <a:r>
              <a:rPr lang="fr-FR" sz="4400" b="1" dirty="0">
                <a:solidFill>
                  <a:srgbClr val="F7E7EF"/>
                </a:solidFill>
              </a:rPr>
              <a:t> se pou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5.12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Dieu soit la gloire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Fanny Jane Crosby/E. </a:t>
            </a:r>
            <a:r>
              <a:rPr lang="fr-FR" sz="1200" dirty="0" err="1">
                <a:solidFill>
                  <a:srgbClr val="B2B2B2"/>
                </a:solidFill>
              </a:rPr>
              <a:t>Shürer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souri.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se pou tout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pou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Nenpòt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souri.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se pou tout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pou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217 -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270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980</cp:revision>
  <dcterms:created xsi:type="dcterms:W3CDTF">2009-05-04T14:08:13Z</dcterms:created>
  <dcterms:modified xsi:type="dcterms:W3CDTF">2018-12-05T20:54:11Z</dcterms:modified>
</cp:coreProperties>
</file>