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sldIdLst>
    <p:sldId id="304" r:id="rId2"/>
    <p:sldId id="307" r:id="rId3"/>
    <p:sldId id="308" r:id="rId4"/>
    <p:sldId id="309" r:id="rId5"/>
    <p:sldId id="310" r:id="rId6"/>
    <p:sldId id="311" r:id="rId7"/>
    <p:sldId id="312" r:id="rId8"/>
    <p:sldId id="313" r:id="rId9"/>
    <p:sldId id="314" r:id="rId10"/>
    <p:sldId id="315" r:id="rId11"/>
    <p:sldId id="316" r:id="rId12"/>
    <p:sldId id="317" r:id="rId13"/>
    <p:sldId id="318" r:id="rId14"/>
    <p:sldId id="319" r:id="rId15"/>
    <p:sldId id="320" r:id="rId16"/>
    <p:sldId id="321" r:id="rId17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660"/>
  </p:normalViewPr>
  <p:slideViewPr>
    <p:cSldViewPr>
      <p:cViewPr>
        <p:scale>
          <a:sx n="70" d="100"/>
          <a:sy n="70" d="100"/>
        </p:scale>
        <p:origin x="-136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10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11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12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13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14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15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16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7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8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9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fr-FR" sz="4400" b="1" dirty="0">
                <a:solidFill>
                  <a:srgbClr val="F7E7EF"/>
                </a:solidFill>
              </a:rPr>
              <a:t>Se pou Ou tout </a:t>
            </a:r>
            <a:r>
              <a:rPr lang="fr-FR" sz="4400" b="1" dirty="0" err="1">
                <a:solidFill>
                  <a:srgbClr val="F7E7EF"/>
                </a:solidFill>
              </a:rPr>
              <a:t>louwanj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  <a:r>
              <a:rPr lang="fr-FR" sz="4400" b="1" dirty="0" err="1">
                <a:solidFill>
                  <a:srgbClr val="F7E7EF"/>
                </a:solidFill>
              </a:rPr>
              <a:t>kè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  <a:r>
              <a:rPr lang="fr-FR" sz="4400" b="1" dirty="0" err="1">
                <a:solidFill>
                  <a:srgbClr val="F7E7EF"/>
                </a:solidFill>
              </a:rPr>
              <a:t>nou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</a:p>
          <a:p>
            <a:r>
              <a:rPr lang="fr-FR" sz="4400" i="1" dirty="0" err="1">
                <a:solidFill>
                  <a:srgbClr val="F7E7EF"/>
                </a:solidFill>
              </a:rPr>
              <a:t>Sòm</a:t>
            </a:r>
            <a:r>
              <a:rPr lang="fr-FR" sz="4400" i="1" dirty="0">
                <a:solidFill>
                  <a:srgbClr val="F7E7EF"/>
                </a:solidFill>
              </a:rPr>
              <a:t> 118.21 </a:t>
            </a:r>
            <a:endParaRPr lang="nl-NL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 smtClean="0">
                <a:solidFill>
                  <a:srgbClr val="B2B2B2"/>
                </a:solidFill>
              </a:rPr>
              <a:t>Lespri</a:t>
            </a:r>
            <a:r>
              <a:rPr lang="fr-BE" sz="1800" dirty="0" smtClean="0">
                <a:solidFill>
                  <a:srgbClr val="B2B2B2"/>
                </a:solidFill>
              </a:rPr>
              <a:t> </a:t>
            </a:r>
            <a:r>
              <a:rPr lang="fr-BE" sz="1800" dirty="0" err="1" smtClean="0">
                <a:solidFill>
                  <a:srgbClr val="B2B2B2"/>
                </a:solidFill>
              </a:rPr>
              <a:t>ak</a:t>
            </a:r>
            <a:r>
              <a:rPr lang="fr-BE" sz="1800" dirty="0" smtClean="0">
                <a:solidFill>
                  <a:srgbClr val="B2B2B2"/>
                </a:solidFill>
              </a:rPr>
              <a:t> </a:t>
            </a:r>
            <a:r>
              <a:rPr lang="fr-BE" sz="1800" dirty="0" err="1" smtClean="0">
                <a:solidFill>
                  <a:srgbClr val="B2B2B2"/>
                </a:solidFill>
              </a:rPr>
              <a:t>Lavi</a:t>
            </a:r>
            <a:r>
              <a:rPr lang="fr-BE" sz="1800" dirty="0" smtClean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N°216</a:t>
            </a:r>
            <a:endParaRPr lang="fr-BE" sz="1800" dirty="0" smtClean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Vers Toi monte notre hommage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 Edmond Louis </a:t>
            </a:r>
            <a:r>
              <a:rPr lang="fr-FR" sz="1200" dirty="0" err="1">
                <a:solidFill>
                  <a:srgbClr val="B2B2B2"/>
                </a:solidFill>
              </a:rPr>
              <a:t>Budry</a:t>
            </a:r>
            <a:endParaRPr lang="fr-FR" sz="12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</a:t>
            </a:r>
            <a:r>
              <a:rPr lang="fr-FR" sz="1200" dirty="0" err="1">
                <a:solidFill>
                  <a:srgbClr val="B2B2B2"/>
                </a:solidFill>
              </a:rPr>
              <a:t>Melodi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anglè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216 - </a:t>
            </a:r>
            <a:r>
              <a:rPr lang="fr-FR" b="1" dirty="0">
                <a:solidFill>
                  <a:schemeClr val="accent2"/>
                </a:solidFill>
              </a:rPr>
              <a:t>Se pou Ou tout </a:t>
            </a:r>
            <a:r>
              <a:rPr lang="fr-FR" b="1" dirty="0" err="1">
                <a:solidFill>
                  <a:schemeClr val="accent2"/>
                </a:solidFill>
              </a:rPr>
              <a:t>louwanj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kè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nou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</a:rPr>
              <a:t>Louwanj</a:t>
            </a:r>
            <a:r>
              <a:rPr lang="fr-FR" sz="4000" dirty="0">
                <a:solidFill>
                  <a:srgbClr val="F7E7EF"/>
                </a:solidFill>
              </a:rPr>
              <a:t> pou </a:t>
            </a:r>
            <a:r>
              <a:rPr lang="fr-FR" sz="4000" dirty="0" err="1">
                <a:solidFill>
                  <a:srgbClr val="F7E7EF"/>
                </a:solidFill>
              </a:rPr>
              <a:t>lanmou</a:t>
            </a:r>
            <a:r>
              <a:rPr lang="fr-FR" sz="4000" dirty="0">
                <a:solidFill>
                  <a:srgbClr val="F7E7EF"/>
                </a:solidFill>
              </a:rPr>
              <a:t> Ou,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Louwanj</a:t>
            </a:r>
            <a:r>
              <a:rPr lang="fr-FR" sz="4000" dirty="0">
                <a:solidFill>
                  <a:srgbClr val="F7E7EF"/>
                </a:solidFill>
              </a:rPr>
              <a:t> pou tout </a:t>
            </a:r>
            <a:r>
              <a:rPr lang="fr-FR" sz="4000" dirty="0" err="1">
                <a:solidFill>
                  <a:srgbClr val="F7E7EF"/>
                </a:solidFill>
              </a:rPr>
              <a:t>lavi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Pou non W, </a:t>
            </a:r>
            <a:r>
              <a:rPr lang="fr-FR" sz="4000" dirty="0" err="1">
                <a:solidFill>
                  <a:srgbClr val="F7E7EF"/>
                </a:solidFill>
              </a:rPr>
              <a:t>glwa</a:t>
            </a:r>
            <a:r>
              <a:rPr lang="fr-FR" sz="4000" dirty="0">
                <a:solidFill>
                  <a:srgbClr val="F7E7EF"/>
                </a:solidFill>
              </a:rPr>
              <a:t> Ou, pou tout sa W </a:t>
            </a:r>
            <a:r>
              <a:rPr lang="fr-FR" sz="4000" dirty="0" err="1">
                <a:solidFill>
                  <a:srgbClr val="F7E7EF"/>
                </a:solidFill>
              </a:rPr>
              <a:t>fè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216 - </a:t>
            </a:r>
            <a:r>
              <a:rPr lang="fr-FR" b="1" dirty="0">
                <a:solidFill>
                  <a:schemeClr val="accent2"/>
                </a:solidFill>
              </a:rPr>
              <a:t>Se pou Ou tout </a:t>
            </a:r>
            <a:r>
              <a:rPr lang="fr-FR" b="1" dirty="0" err="1">
                <a:solidFill>
                  <a:schemeClr val="accent2"/>
                </a:solidFill>
              </a:rPr>
              <a:t>louwanj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kè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nou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4134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pt-BR" sz="4000" dirty="0">
                <a:solidFill>
                  <a:srgbClr val="F7E7EF"/>
                </a:solidFill>
                <a:latin typeface="+mj-lt"/>
              </a:rPr>
              <a:t>4.</a:t>
            </a:r>
          </a:p>
          <a:p>
            <a:pPr algn="ctr"/>
            <a:r>
              <a:rPr lang="pt-BR" sz="4000" dirty="0">
                <a:solidFill>
                  <a:srgbClr val="F7E7EF"/>
                </a:solidFill>
                <a:latin typeface="+mj-lt"/>
              </a:rPr>
              <a:t>Ak Pawòl ki sot nan Ou a</a:t>
            </a:r>
          </a:p>
          <a:p>
            <a:pPr algn="ctr"/>
            <a:r>
              <a:rPr lang="pt-BR" sz="4000" dirty="0">
                <a:solidFill>
                  <a:srgbClr val="F7E7EF"/>
                </a:solidFill>
                <a:latin typeface="+mj-lt"/>
              </a:rPr>
              <a:t>Ou anseye l, Ou enstri l.</a:t>
            </a:r>
          </a:p>
          <a:p>
            <a:pPr algn="ctr"/>
            <a:r>
              <a:rPr lang="pt-BR" sz="4000" dirty="0">
                <a:solidFill>
                  <a:srgbClr val="F7E7EF"/>
                </a:solidFill>
                <a:latin typeface="+mj-lt"/>
              </a:rPr>
              <a:t>Ak Lespri ki konsole a,</a:t>
            </a:r>
          </a:p>
          <a:p>
            <a:pPr algn="ctr"/>
            <a:r>
              <a:rPr lang="pt-BR" sz="4000" dirty="0">
                <a:solidFill>
                  <a:srgbClr val="F7E7EF"/>
                </a:solidFill>
                <a:latin typeface="+mj-lt"/>
              </a:rPr>
              <a:t>Ak presizyon, Ou kondui l. 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216 - </a:t>
            </a:r>
            <a:r>
              <a:rPr lang="fr-FR" b="1" dirty="0">
                <a:solidFill>
                  <a:schemeClr val="accent2"/>
                </a:solidFill>
              </a:rPr>
              <a:t>Se pou Ou tout </a:t>
            </a:r>
            <a:r>
              <a:rPr lang="fr-FR" b="1" dirty="0" err="1">
                <a:solidFill>
                  <a:schemeClr val="accent2"/>
                </a:solidFill>
              </a:rPr>
              <a:t>louwanj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kè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nou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640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Louwanj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Louwanj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lavi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non W,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glwa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Ou, pou tout sa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!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216 - </a:t>
            </a:r>
            <a:r>
              <a:rPr lang="fr-FR" b="1" dirty="0">
                <a:solidFill>
                  <a:schemeClr val="accent2"/>
                </a:solidFill>
              </a:rPr>
              <a:t>Se pou Ou tout </a:t>
            </a:r>
            <a:r>
              <a:rPr lang="fr-FR" b="1" dirty="0" err="1">
                <a:solidFill>
                  <a:schemeClr val="accent2"/>
                </a:solidFill>
              </a:rPr>
              <a:t>louwanj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kè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nou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501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</a:rPr>
              <a:t>Louwanj</a:t>
            </a:r>
            <a:r>
              <a:rPr lang="fr-FR" sz="4000" dirty="0">
                <a:solidFill>
                  <a:srgbClr val="F7E7EF"/>
                </a:solidFill>
              </a:rPr>
              <a:t> pou </a:t>
            </a:r>
            <a:r>
              <a:rPr lang="fr-FR" sz="4000" dirty="0" err="1">
                <a:solidFill>
                  <a:srgbClr val="F7E7EF"/>
                </a:solidFill>
              </a:rPr>
              <a:t>lanmou</a:t>
            </a:r>
            <a:r>
              <a:rPr lang="fr-FR" sz="4000" dirty="0">
                <a:solidFill>
                  <a:srgbClr val="F7E7EF"/>
                </a:solidFill>
              </a:rPr>
              <a:t> Ou,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Louwanj</a:t>
            </a:r>
            <a:r>
              <a:rPr lang="fr-FR" sz="4000" dirty="0">
                <a:solidFill>
                  <a:srgbClr val="F7E7EF"/>
                </a:solidFill>
              </a:rPr>
              <a:t> pou tout </a:t>
            </a:r>
            <a:r>
              <a:rPr lang="fr-FR" sz="4000" dirty="0" err="1">
                <a:solidFill>
                  <a:srgbClr val="F7E7EF"/>
                </a:solidFill>
              </a:rPr>
              <a:t>lavi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Pou non W, </a:t>
            </a:r>
            <a:r>
              <a:rPr lang="fr-FR" sz="4000" dirty="0" err="1">
                <a:solidFill>
                  <a:srgbClr val="F7E7EF"/>
                </a:solidFill>
              </a:rPr>
              <a:t>glwa</a:t>
            </a:r>
            <a:r>
              <a:rPr lang="fr-FR" sz="4000" dirty="0">
                <a:solidFill>
                  <a:srgbClr val="F7E7EF"/>
                </a:solidFill>
              </a:rPr>
              <a:t> Ou, pou tout sa W </a:t>
            </a:r>
            <a:r>
              <a:rPr lang="fr-FR" sz="4000" dirty="0" err="1">
                <a:solidFill>
                  <a:srgbClr val="F7E7EF"/>
                </a:solidFill>
              </a:rPr>
              <a:t>fè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216 - </a:t>
            </a:r>
            <a:r>
              <a:rPr lang="fr-FR" b="1" dirty="0">
                <a:solidFill>
                  <a:schemeClr val="accent2"/>
                </a:solidFill>
              </a:rPr>
              <a:t>Se pou Ou tout </a:t>
            </a:r>
            <a:r>
              <a:rPr lang="fr-FR" b="1" dirty="0" err="1">
                <a:solidFill>
                  <a:schemeClr val="accent2"/>
                </a:solidFill>
              </a:rPr>
              <a:t>louwanj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kè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nou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4627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pt-BR" sz="4000" dirty="0">
                <a:solidFill>
                  <a:srgbClr val="F7E7EF"/>
                </a:solidFill>
                <a:latin typeface="+mj-lt"/>
              </a:rPr>
              <a:t>5.</a:t>
            </a:r>
          </a:p>
          <a:p>
            <a:pPr algn="ctr"/>
            <a:r>
              <a:rPr lang="pt-BR" sz="4000" dirty="0">
                <a:solidFill>
                  <a:srgbClr val="F7E7EF"/>
                </a:solidFill>
                <a:latin typeface="+mj-lt"/>
              </a:rPr>
              <a:t>Talè kè nou tout pral kontan,</a:t>
            </a:r>
          </a:p>
          <a:p>
            <a:pPr algn="ctr"/>
            <a:r>
              <a:rPr lang="pt-BR" sz="4000" dirty="0">
                <a:solidFill>
                  <a:srgbClr val="F7E7EF"/>
                </a:solidFill>
                <a:latin typeface="+mj-lt"/>
              </a:rPr>
              <a:t>W ap konble tout swèt nou yo ;</a:t>
            </a:r>
          </a:p>
          <a:p>
            <a:pPr algn="ctr"/>
            <a:r>
              <a:rPr lang="pt-BR" sz="4000" dirty="0">
                <a:solidFill>
                  <a:srgbClr val="F7E7EF"/>
                </a:solidFill>
                <a:latin typeface="+mj-lt"/>
              </a:rPr>
              <a:t>Jezi se nou menm W ap vin pran,</a:t>
            </a:r>
          </a:p>
          <a:p>
            <a:pPr algn="ctr"/>
            <a:r>
              <a:rPr lang="pt-BR" sz="4000" dirty="0">
                <a:solidFill>
                  <a:srgbClr val="F7E7EF"/>
                </a:solidFill>
                <a:latin typeface="+mj-lt"/>
              </a:rPr>
              <a:t>Pou nou ale nan syèl yo.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216 - </a:t>
            </a:r>
            <a:r>
              <a:rPr lang="fr-FR" b="1" dirty="0">
                <a:solidFill>
                  <a:schemeClr val="accent2"/>
                </a:solidFill>
              </a:rPr>
              <a:t>Se pou Ou tout </a:t>
            </a:r>
            <a:r>
              <a:rPr lang="fr-FR" b="1" dirty="0" err="1">
                <a:solidFill>
                  <a:schemeClr val="accent2"/>
                </a:solidFill>
              </a:rPr>
              <a:t>louwanj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kè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nou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4511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Louwanj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Louwanj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lavi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non W,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glwa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Ou, pou tout sa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!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216 - </a:t>
            </a:r>
            <a:r>
              <a:rPr lang="fr-FR" b="1" dirty="0">
                <a:solidFill>
                  <a:schemeClr val="accent2"/>
                </a:solidFill>
              </a:rPr>
              <a:t>Se pou Ou tout </a:t>
            </a:r>
            <a:r>
              <a:rPr lang="fr-FR" b="1" dirty="0" err="1">
                <a:solidFill>
                  <a:schemeClr val="accent2"/>
                </a:solidFill>
              </a:rPr>
              <a:t>louwanj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kè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nou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5001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</a:rPr>
              <a:t>Louwanj</a:t>
            </a:r>
            <a:r>
              <a:rPr lang="fr-FR" sz="4000" dirty="0">
                <a:solidFill>
                  <a:srgbClr val="F7E7EF"/>
                </a:solidFill>
              </a:rPr>
              <a:t> pou </a:t>
            </a:r>
            <a:r>
              <a:rPr lang="fr-FR" sz="4000" dirty="0" err="1">
                <a:solidFill>
                  <a:srgbClr val="F7E7EF"/>
                </a:solidFill>
              </a:rPr>
              <a:t>lanmou</a:t>
            </a:r>
            <a:r>
              <a:rPr lang="fr-FR" sz="4000" dirty="0">
                <a:solidFill>
                  <a:srgbClr val="F7E7EF"/>
                </a:solidFill>
              </a:rPr>
              <a:t> Ou,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Louwanj</a:t>
            </a:r>
            <a:r>
              <a:rPr lang="fr-FR" sz="4000" dirty="0">
                <a:solidFill>
                  <a:srgbClr val="F7E7EF"/>
                </a:solidFill>
              </a:rPr>
              <a:t> pou tout </a:t>
            </a:r>
            <a:r>
              <a:rPr lang="fr-FR" sz="4000" dirty="0" err="1">
                <a:solidFill>
                  <a:srgbClr val="F7E7EF"/>
                </a:solidFill>
              </a:rPr>
              <a:t>lavi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Pou non W, </a:t>
            </a:r>
            <a:r>
              <a:rPr lang="fr-FR" sz="4000" dirty="0" err="1">
                <a:solidFill>
                  <a:srgbClr val="F7E7EF"/>
                </a:solidFill>
              </a:rPr>
              <a:t>glwa</a:t>
            </a:r>
            <a:r>
              <a:rPr lang="fr-FR" sz="4000" dirty="0">
                <a:solidFill>
                  <a:srgbClr val="F7E7EF"/>
                </a:solidFill>
              </a:rPr>
              <a:t> Ou, pou tout sa W </a:t>
            </a:r>
            <a:r>
              <a:rPr lang="fr-FR" sz="4000" dirty="0" err="1">
                <a:solidFill>
                  <a:srgbClr val="F7E7EF"/>
                </a:solidFill>
              </a:rPr>
              <a:t>fè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216 - </a:t>
            </a:r>
            <a:r>
              <a:rPr lang="fr-FR" b="1" dirty="0">
                <a:solidFill>
                  <a:schemeClr val="accent2"/>
                </a:solidFill>
              </a:rPr>
              <a:t>Se pou Ou tout </a:t>
            </a:r>
            <a:r>
              <a:rPr lang="fr-FR" b="1" dirty="0" err="1">
                <a:solidFill>
                  <a:schemeClr val="accent2"/>
                </a:solidFill>
              </a:rPr>
              <a:t>louwanj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kè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nou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173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pou Ou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louwanj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Pitit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bon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Sovè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Ou p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janm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sispann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refij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Malgre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peche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216 - </a:t>
            </a:r>
            <a:r>
              <a:rPr lang="fr-FR" b="1" dirty="0">
                <a:solidFill>
                  <a:schemeClr val="accent2"/>
                </a:solidFill>
              </a:rPr>
              <a:t>Se pou Ou tout </a:t>
            </a:r>
            <a:r>
              <a:rPr lang="fr-FR" b="1" dirty="0" err="1">
                <a:solidFill>
                  <a:schemeClr val="accent2"/>
                </a:solidFill>
              </a:rPr>
              <a:t>louwanj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kè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nou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10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Louwanj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Louwanj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lavi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non W,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glwa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Ou, pou tout sa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!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216 - </a:t>
            </a:r>
            <a:r>
              <a:rPr lang="fr-FR" b="1" dirty="0">
                <a:solidFill>
                  <a:schemeClr val="accent2"/>
                </a:solidFill>
              </a:rPr>
              <a:t>Se pou Ou tout </a:t>
            </a:r>
            <a:r>
              <a:rPr lang="fr-FR" b="1" dirty="0" err="1">
                <a:solidFill>
                  <a:schemeClr val="accent2"/>
                </a:solidFill>
              </a:rPr>
              <a:t>louwanj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kè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nou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8985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</a:rPr>
              <a:t>Louwanj</a:t>
            </a:r>
            <a:r>
              <a:rPr lang="fr-FR" sz="4000" dirty="0">
                <a:solidFill>
                  <a:srgbClr val="F7E7EF"/>
                </a:solidFill>
              </a:rPr>
              <a:t> pou </a:t>
            </a:r>
            <a:r>
              <a:rPr lang="fr-FR" sz="4000" dirty="0" err="1">
                <a:solidFill>
                  <a:srgbClr val="F7E7EF"/>
                </a:solidFill>
              </a:rPr>
              <a:t>lanmou</a:t>
            </a:r>
            <a:r>
              <a:rPr lang="fr-FR" sz="4000" dirty="0">
                <a:solidFill>
                  <a:srgbClr val="F7E7EF"/>
                </a:solidFill>
              </a:rPr>
              <a:t> Ou,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Louwanj</a:t>
            </a:r>
            <a:r>
              <a:rPr lang="fr-FR" sz="4000" dirty="0">
                <a:solidFill>
                  <a:srgbClr val="F7E7EF"/>
                </a:solidFill>
              </a:rPr>
              <a:t> pou tout </a:t>
            </a:r>
            <a:r>
              <a:rPr lang="fr-FR" sz="4000" dirty="0" err="1">
                <a:solidFill>
                  <a:srgbClr val="F7E7EF"/>
                </a:solidFill>
              </a:rPr>
              <a:t>lavi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Pou non W, </a:t>
            </a:r>
            <a:r>
              <a:rPr lang="fr-FR" sz="4000" dirty="0" err="1">
                <a:solidFill>
                  <a:srgbClr val="F7E7EF"/>
                </a:solidFill>
              </a:rPr>
              <a:t>glwa</a:t>
            </a:r>
            <a:r>
              <a:rPr lang="fr-FR" sz="4000" dirty="0">
                <a:solidFill>
                  <a:srgbClr val="F7E7EF"/>
                </a:solidFill>
              </a:rPr>
              <a:t> Ou, pou tout sa W </a:t>
            </a:r>
            <a:r>
              <a:rPr lang="fr-FR" sz="4000" dirty="0" err="1">
                <a:solidFill>
                  <a:srgbClr val="F7E7EF"/>
                </a:solidFill>
              </a:rPr>
              <a:t>fè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216 - </a:t>
            </a:r>
            <a:r>
              <a:rPr lang="fr-FR" b="1" dirty="0">
                <a:solidFill>
                  <a:schemeClr val="accent2"/>
                </a:solidFill>
              </a:rPr>
              <a:t>Se pou Ou tout </a:t>
            </a:r>
            <a:r>
              <a:rPr lang="fr-FR" b="1" dirty="0" err="1">
                <a:solidFill>
                  <a:schemeClr val="accent2"/>
                </a:solidFill>
              </a:rPr>
              <a:t>louwanj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kè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nou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1629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pt-BR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pt-BR" sz="4000" dirty="0">
                <a:solidFill>
                  <a:srgbClr val="F7E7EF"/>
                </a:solidFill>
                <a:latin typeface="+mj-lt"/>
              </a:rPr>
              <a:t>Se nan Ou nou jwenn delivrans :</a:t>
            </a:r>
          </a:p>
          <a:p>
            <a:pPr algn="ctr"/>
            <a:r>
              <a:rPr lang="pt-BR" sz="4000" dirty="0">
                <a:solidFill>
                  <a:srgbClr val="F7E7EF"/>
                </a:solidFill>
                <a:latin typeface="+mj-lt"/>
              </a:rPr>
              <a:t>Ou peye pou peche n yo.</a:t>
            </a:r>
          </a:p>
          <a:p>
            <a:pPr algn="ctr"/>
            <a:r>
              <a:rPr lang="pt-BR" sz="4000" dirty="0">
                <a:solidFill>
                  <a:srgbClr val="F7E7EF"/>
                </a:solidFill>
                <a:latin typeface="+mj-lt"/>
              </a:rPr>
              <a:t>Se nan Ou ki gen esperans,</a:t>
            </a:r>
          </a:p>
          <a:p>
            <a:pPr algn="ctr"/>
            <a:r>
              <a:rPr lang="pt-BR" sz="4000" dirty="0">
                <a:solidFill>
                  <a:srgbClr val="F7E7EF"/>
                </a:solidFill>
                <a:latin typeface="+mj-lt"/>
              </a:rPr>
              <a:t>Ou geri maladi n yo.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216 - </a:t>
            </a:r>
            <a:r>
              <a:rPr lang="fr-FR" b="1" dirty="0">
                <a:solidFill>
                  <a:schemeClr val="accent2"/>
                </a:solidFill>
              </a:rPr>
              <a:t>Se pou Ou tout </a:t>
            </a:r>
            <a:r>
              <a:rPr lang="fr-FR" b="1" dirty="0" err="1">
                <a:solidFill>
                  <a:schemeClr val="accent2"/>
                </a:solidFill>
              </a:rPr>
              <a:t>louwanj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kè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nou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1014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Louwanj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Louwanj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lavi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non W,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glwa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Ou, pou tout sa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!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216 - </a:t>
            </a:r>
            <a:r>
              <a:rPr lang="fr-FR" b="1" dirty="0">
                <a:solidFill>
                  <a:schemeClr val="accent2"/>
                </a:solidFill>
              </a:rPr>
              <a:t>Se pou Ou tout </a:t>
            </a:r>
            <a:r>
              <a:rPr lang="fr-FR" b="1" dirty="0" err="1">
                <a:solidFill>
                  <a:schemeClr val="accent2"/>
                </a:solidFill>
              </a:rPr>
              <a:t>louwanj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kè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nou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866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</a:rPr>
              <a:t>Louwanj</a:t>
            </a:r>
            <a:r>
              <a:rPr lang="fr-FR" sz="4000" dirty="0">
                <a:solidFill>
                  <a:srgbClr val="F7E7EF"/>
                </a:solidFill>
              </a:rPr>
              <a:t> pou </a:t>
            </a:r>
            <a:r>
              <a:rPr lang="fr-FR" sz="4000" dirty="0" err="1">
                <a:solidFill>
                  <a:srgbClr val="F7E7EF"/>
                </a:solidFill>
              </a:rPr>
              <a:t>lanmou</a:t>
            </a:r>
            <a:r>
              <a:rPr lang="fr-FR" sz="4000" dirty="0">
                <a:solidFill>
                  <a:srgbClr val="F7E7EF"/>
                </a:solidFill>
              </a:rPr>
              <a:t> Ou,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Louwanj</a:t>
            </a:r>
            <a:r>
              <a:rPr lang="fr-FR" sz="4000" dirty="0">
                <a:solidFill>
                  <a:srgbClr val="F7E7EF"/>
                </a:solidFill>
              </a:rPr>
              <a:t> pou tout </a:t>
            </a:r>
            <a:r>
              <a:rPr lang="fr-FR" sz="4000" dirty="0" err="1">
                <a:solidFill>
                  <a:srgbClr val="F7E7EF"/>
                </a:solidFill>
              </a:rPr>
              <a:t>lavi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Pou non W, </a:t>
            </a:r>
            <a:r>
              <a:rPr lang="fr-FR" sz="4000" dirty="0" err="1">
                <a:solidFill>
                  <a:srgbClr val="F7E7EF"/>
                </a:solidFill>
              </a:rPr>
              <a:t>glwa</a:t>
            </a:r>
            <a:r>
              <a:rPr lang="fr-FR" sz="4000" dirty="0">
                <a:solidFill>
                  <a:srgbClr val="F7E7EF"/>
                </a:solidFill>
              </a:rPr>
              <a:t> Ou, pou tout sa W </a:t>
            </a:r>
            <a:r>
              <a:rPr lang="fr-FR" sz="4000" dirty="0" err="1">
                <a:solidFill>
                  <a:srgbClr val="F7E7EF"/>
                </a:solidFill>
              </a:rPr>
              <a:t>fè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216 - </a:t>
            </a:r>
            <a:r>
              <a:rPr lang="fr-FR" b="1" dirty="0">
                <a:solidFill>
                  <a:schemeClr val="accent2"/>
                </a:solidFill>
              </a:rPr>
              <a:t>Se pou Ou tout </a:t>
            </a:r>
            <a:r>
              <a:rPr lang="fr-FR" b="1" dirty="0" err="1">
                <a:solidFill>
                  <a:schemeClr val="accent2"/>
                </a:solidFill>
              </a:rPr>
              <a:t>louwanj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kè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nou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243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pt-BR" sz="4000" dirty="0">
                <a:solidFill>
                  <a:srgbClr val="F7E7EF"/>
                </a:solidFill>
                <a:latin typeface="+mj-lt"/>
              </a:rPr>
              <a:t>3.</a:t>
            </a:r>
          </a:p>
          <a:p>
            <a:pPr algn="ctr"/>
            <a:r>
              <a:rPr lang="pt-BR" sz="4000" dirty="0">
                <a:solidFill>
                  <a:srgbClr val="F7E7EF"/>
                </a:solidFill>
                <a:latin typeface="+mj-lt"/>
              </a:rPr>
              <a:t>Oh ! Ala yon pèp byennere,</a:t>
            </a:r>
          </a:p>
          <a:p>
            <a:pPr algn="ctr"/>
            <a:r>
              <a:rPr lang="pt-BR" sz="4000" dirty="0">
                <a:solidFill>
                  <a:srgbClr val="F7E7EF"/>
                </a:solidFill>
                <a:latin typeface="+mj-lt"/>
              </a:rPr>
              <a:t>Se pèp Ou te sove a !</a:t>
            </a:r>
          </a:p>
          <a:p>
            <a:pPr algn="ctr"/>
            <a:r>
              <a:rPr lang="pt-BR" sz="4000" dirty="0">
                <a:solidFill>
                  <a:srgbClr val="F7E7EF"/>
                </a:solidFill>
                <a:latin typeface="+mj-lt"/>
              </a:rPr>
              <a:t>Li mache nan wout Ou trase,</a:t>
            </a:r>
          </a:p>
          <a:p>
            <a:pPr algn="ctr"/>
            <a:r>
              <a:rPr lang="pt-BR" sz="4000" dirty="0">
                <a:solidFill>
                  <a:srgbClr val="F7E7EF"/>
                </a:solidFill>
                <a:latin typeface="+mj-lt"/>
              </a:rPr>
              <a:t>Wout limyè, wi wout syèl la.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216 - </a:t>
            </a:r>
            <a:r>
              <a:rPr lang="fr-FR" b="1" dirty="0">
                <a:solidFill>
                  <a:schemeClr val="accent2"/>
                </a:solidFill>
              </a:rPr>
              <a:t>Se pou Ou tout </a:t>
            </a:r>
            <a:r>
              <a:rPr lang="fr-FR" b="1" dirty="0" err="1">
                <a:solidFill>
                  <a:schemeClr val="accent2"/>
                </a:solidFill>
              </a:rPr>
              <a:t>louwanj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kè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nou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4352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Louwanj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Louwanj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lavi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non W,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glwa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Ou, pou tout sa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!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216 - </a:t>
            </a:r>
            <a:r>
              <a:rPr lang="fr-FR" b="1" dirty="0">
                <a:solidFill>
                  <a:schemeClr val="accent2"/>
                </a:solidFill>
              </a:rPr>
              <a:t>Se pou Ou tout </a:t>
            </a:r>
            <a:r>
              <a:rPr lang="fr-FR" b="1" dirty="0" err="1">
                <a:solidFill>
                  <a:schemeClr val="accent2"/>
                </a:solidFill>
              </a:rPr>
              <a:t>louwanj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kè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nou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825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2335</TotalTime>
  <Words>593</Words>
  <Application>Microsoft Office PowerPoint</Application>
  <PresentationFormat>On-screen Show (4:3)</PresentationFormat>
  <Paragraphs>103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978</cp:revision>
  <dcterms:created xsi:type="dcterms:W3CDTF">2009-05-04T14:08:13Z</dcterms:created>
  <dcterms:modified xsi:type="dcterms:W3CDTF">2018-12-05T20:51:23Z</dcterms:modified>
</cp:coreProperties>
</file>