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Wi nou ta vle ak chante sa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Sòm 66.1, 2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Entonnons un saint cantique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Clottu</a:t>
            </a:r>
            <a:r>
              <a:rPr lang="fr-FR" sz="1200" dirty="0">
                <a:solidFill>
                  <a:srgbClr val="B2B2B2"/>
                </a:solidFill>
              </a:rPr>
              <a:t>*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Philippe </a:t>
            </a:r>
            <a:r>
              <a:rPr lang="fr-FR" sz="1200" dirty="0" err="1">
                <a:solidFill>
                  <a:srgbClr val="B2B2B2"/>
                </a:solidFill>
              </a:rPr>
              <a:t>Nicholaï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Johann </a:t>
            </a:r>
            <a:r>
              <a:rPr lang="fr-FR" sz="1200" dirty="0" err="1">
                <a:solidFill>
                  <a:srgbClr val="B2B2B2"/>
                </a:solidFill>
              </a:rPr>
              <a:t>Sebastian</a:t>
            </a:r>
            <a:r>
              <a:rPr lang="fr-FR" sz="1200" dirty="0">
                <a:solidFill>
                  <a:srgbClr val="B2B2B2"/>
                </a:solidFill>
              </a:rPr>
              <a:t> Bach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215 - </a:t>
            </a:r>
            <a:r>
              <a:rPr lang="fr-FR" b="1" dirty="0">
                <a:solidFill>
                  <a:schemeClr val="accent2"/>
                </a:solidFill>
              </a:rPr>
              <a:t>Wi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ta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chante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sa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asirans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215 - </a:t>
            </a:r>
            <a:r>
              <a:rPr lang="fr-FR" b="1" dirty="0">
                <a:solidFill>
                  <a:schemeClr val="accent2"/>
                </a:solidFill>
              </a:rPr>
              <a:t>Wi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ta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chante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215 - </a:t>
            </a:r>
            <a:r>
              <a:rPr lang="fr-FR" b="1" dirty="0">
                <a:solidFill>
                  <a:schemeClr val="accent2"/>
                </a:solidFill>
              </a:rPr>
              <a:t>Wi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ta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chante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gras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vin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215 - </a:t>
            </a:r>
            <a:r>
              <a:rPr lang="fr-FR" b="1" dirty="0">
                <a:solidFill>
                  <a:schemeClr val="accent2"/>
                </a:solidFill>
              </a:rPr>
              <a:t>Wi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ta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chante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215 - </a:t>
            </a:r>
            <a:r>
              <a:rPr lang="fr-FR" b="1" dirty="0">
                <a:solidFill>
                  <a:schemeClr val="accent2"/>
                </a:solidFill>
              </a:rPr>
              <a:t>Wi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ta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chante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a va chante non Ou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215 - </a:t>
            </a:r>
            <a:r>
              <a:rPr lang="fr-FR" b="1" dirty="0">
                <a:solidFill>
                  <a:schemeClr val="accent2"/>
                </a:solidFill>
              </a:rPr>
              <a:t>Wi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ta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chante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215 - </a:t>
            </a:r>
            <a:r>
              <a:rPr lang="fr-FR" b="1" dirty="0">
                <a:solidFill>
                  <a:schemeClr val="accent2"/>
                </a:solidFill>
              </a:rPr>
              <a:t>Wi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ta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chante sa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344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972</cp:revision>
  <dcterms:created xsi:type="dcterms:W3CDTF">2009-05-04T14:08:13Z</dcterms:created>
  <dcterms:modified xsi:type="dcterms:W3CDTF">2018-12-05T20:54:24Z</dcterms:modified>
</cp:coreProperties>
</file>