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4" r:id="rId2"/>
    <p:sldId id="307" r:id="rId3"/>
    <p:sldId id="308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Pou Sila ki ba nou lavi…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Revelasyon 5.9-12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Celui qui nous a sauvés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Bénédict Pictet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Louis Bourgeois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214 - </a:t>
            </a:r>
            <a:r>
              <a:rPr lang="fi-FI" b="1" dirty="0">
                <a:solidFill>
                  <a:schemeClr val="accent2"/>
                </a:solidFill>
              </a:rPr>
              <a:t>Pou Sila ki ba nou lavi…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otorite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esklav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Li mande.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214 - </a:t>
            </a:r>
            <a:r>
              <a:rPr lang="fi-FI" b="1" dirty="0">
                <a:solidFill>
                  <a:schemeClr val="accent2"/>
                </a:solidFill>
              </a:rPr>
              <a:t>Pou Sila ki ba nou lavi…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‘‘Mouton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.’’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214 - </a:t>
            </a:r>
            <a:r>
              <a:rPr lang="fi-FI" b="1" dirty="0">
                <a:solidFill>
                  <a:schemeClr val="accent2"/>
                </a:solidFill>
              </a:rPr>
              <a:t>Pou Sila ki ba nou lavi…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151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Nouvelle présentation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966</cp:revision>
  <dcterms:created xsi:type="dcterms:W3CDTF">2009-05-04T14:08:13Z</dcterms:created>
  <dcterms:modified xsi:type="dcterms:W3CDTF">2018-12-05T20:45:18Z</dcterms:modified>
</cp:coreProperties>
</file>