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Mwen pito gen Jezi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1 Korentyen 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N°213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I’d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rather</a:t>
            </a:r>
            <a:r>
              <a:rPr lang="fr-FR" sz="1200" dirty="0">
                <a:solidFill>
                  <a:srgbClr val="B2B2B2"/>
                </a:solidFill>
              </a:rPr>
              <a:t> have </a:t>
            </a:r>
            <a:r>
              <a:rPr lang="fr-FR" sz="1200" dirty="0" err="1">
                <a:solidFill>
                  <a:srgbClr val="B2B2B2"/>
                </a:solidFill>
              </a:rPr>
              <a:t>Jesus</a:t>
            </a:r>
            <a:r>
              <a:rPr lang="fr-FR" sz="1200" dirty="0">
                <a:solidFill>
                  <a:srgbClr val="B2B2B2"/>
                </a:solidFill>
              </a:rPr>
              <a:t> 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Rhea</a:t>
            </a:r>
            <a:r>
              <a:rPr lang="fr-FR" sz="1200" dirty="0">
                <a:solidFill>
                  <a:srgbClr val="B2B2B2"/>
                </a:solidFill>
              </a:rPr>
              <a:t> F. Miller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 Beverly </a:t>
            </a:r>
            <a:r>
              <a:rPr lang="fr-FR" sz="1200" dirty="0" err="1">
                <a:solidFill>
                  <a:srgbClr val="B2B2B2"/>
                </a:solidFill>
              </a:rPr>
              <a:t>Shea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dyaman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2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jiskalafen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renome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non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Bèlte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grangou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m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pito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319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968</cp:revision>
  <dcterms:created xsi:type="dcterms:W3CDTF">2009-05-04T14:08:13Z</dcterms:created>
  <dcterms:modified xsi:type="dcterms:W3CDTF">2018-12-06T01:49:08Z</dcterms:modified>
</cp:coreProperties>
</file>