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7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Bondye mwen ba W tout lavi mwen 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Women 12.1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toi, mon Dieu, je me donne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Félix Mendelssohn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212 -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</a:t>
            </a:r>
            <a:r>
              <a:rPr lang="en-US" b="1" dirty="0">
                <a:solidFill>
                  <a:schemeClr val="accent2"/>
                </a:solidFill>
              </a:rPr>
              <a:t> W tout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annantye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212 -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</a:t>
            </a:r>
            <a:r>
              <a:rPr lang="en-US" b="1" dirty="0">
                <a:solidFill>
                  <a:schemeClr val="accent2"/>
                </a:solidFill>
              </a:rPr>
              <a:t> W tout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Siksè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echèk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212 -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</a:t>
            </a:r>
            <a:r>
              <a:rPr lang="en-US" b="1" dirty="0">
                <a:solidFill>
                  <a:schemeClr val="accent2"/>
                </a:solidFill>
              </a:rPr>
              <a:t> W tout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212 -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</a:t>
            </a:r>
            <a:r>
              <a:rPr lang="en-US" b="1" dirty="0">
                <a:solidFill>
                  <a:schemeClr val="accent2"/>
                </a:solidFill>
              </a:rPr>
              <a:t> W tout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osnon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davans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212 -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</a:t>
            </a:r>
            <a:r>
              <a:rPr lang="en-US" b="1" dirty="0">
                <a:solidFill>
                  <a:schemeClr val="accent2"/>
                </a:solidFill>
              </a:rPr>
              <a:t> W tout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210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958</cp:revision>
  <dcterms:created xsi:type="dcterms:W3CDTF">2009-05-04T14:08:13Z</dcterms:created>
  <dcterms:modified xsi:type="dcterms:W3CDTF">2018-12-05T17:26:33Z</dcterms:modified>
</cp:coreProperties>
</file>