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de-DE" sz="4400" b="1" dirty="0">
                <a:solidFill>
                  <a:srgbClr val="F7E7EF"/>
                </a:solidFill>
              </a:rPr>
              <a:t>Jezi, sèl esperans mwen </a:t>
            </a:r>
          </a:p>
          <a:p>
            <a:r>
              <a:rPr lang="de-DE" sz="4400" i="1" dirty="0">
                <a:solidFill>
                  <a:srgbClr val="F7E7EF"/>
                </a:solidFill>
              </a:rPr>
              <a:t>Sòm 25.5, 21 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N°211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Jésus, mon espérance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E. Bonnard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Konpozitè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enkoni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211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esperans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trezò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konfyans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ban m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ban m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Bonte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Ou ban m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211 -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esperans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pot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Ou mande,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anretou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211 -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esperans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0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jwaye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pousyè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pou m monte.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Patri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211 -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esperans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226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952</cp:revision>
  <dcterms:created xsi:type="dcterms:W3CDTF">2009-05-04T14:08:13Z</dcterms:created>
  <dcterms:modified xsi:type="dcterms:W3CDTF">2018-12-05T17:23:28Z</dcterms:modified>
</cp:coreProperties>
</file>