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7" r:id="rId3"/>
    <p:sldId id="308" r:id="rId4"/>
    <p:sldId id="309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i-FI" sz="4400" b="1" dirty="0">
                <a:solidFill>
                  <a:srgbClr val="F7E7EF"/>
                </a:solidFill>
              </a:rPr>
              <a:t>Timoun pa janm twò piti</a:t>
            </a:r>
          </a:p>
          <a:p>
            <a:r>
              <a:rPr lang="fi-FI" sz="4400" i="1" dirty="0">
                <a:solidFill>
                  <a:srgbClr val="F7E7EF"/>
                </a:solidFill>
              </a:rPr>
              <a:t>Matye 19.14</a:t>
            </a:r>
            <a:endParaRPr lang="nl-NL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N°210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Nul enfant n’est trop petit…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H. </a:t>
            </a:r>
            <a:r>
              <a:rPr lang="fr-FR" sz="1200" dirty="0" err="1">
                <a:solidFill>
                  <a:srgbClr val="B2B2B2"/>
                </a:solidFill>
              </a:rPr>
              <a:t>Megroz-Cornaz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Melodi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amerikèn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210 - </a:t>
            </a:r>
            <a:r>
              <a:rPr lang="fi-FI" b="1" dirty="0">
                <a:solidFill>
                  <a:schemeClr val="accent2"/>
                </a:solidFill>
              </a:rPr>
              <a:t>Timoun pa janm twò piti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Timoun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210 </a:t>
            </a:r>
            <a:r>
              <a:rPr lang="en-US" b="1" dirty="0">
                <a:solidFill>
                  <a:schemeClr val="accent2"/>
                </a:solidFill>
              </a:rPr>
              <a:t>- </a:t>
            </a:r>
            <a:r>
              <a:rPr lang="fi-FI" b="1" dirty="0">
                <a:solidFill>
                  <a:schemeClr val="accent2"/>
                </a:solidFill>
              </a:rPr>
              <a:t>Timoun pa janm twò piti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  <a:p>
            <a:pPr algn="ctr"/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timoun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envite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se 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ekri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liv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timoun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timoun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210 </a:t>
            </a:r>
            <a:r>
              <a:rPr lang="en-US" b="1" dirty="0">
                <a:solidFill>
                  <a:schemeClr val="accent2"/>
                </a:solidFill>
              </a:rPr>
              <a:t>- </a:t>
            </a:r>
            <a:r>
              <a:rPr lang="fi-FI" b="1" dirty="0">
                <a:solidFill>
                  <a:schemeClr val="accent2"/>
                </a:solidFill>
              </a:rPr>
              <a:t>Timoun pa janm twò piti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  <a:p>
            <a:pPr algn="ctr"/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06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Timoun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chante,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egzalte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Timoun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glorifye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Timoun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glorifye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210 </a:t>
            </a:r>
            <a:r>
              <a:rPr lang="en-US" b="1" dirty="0">
                <a:solidFill>
                  <a:schemeClr val="accent2"/>
                </a:solidFill>
              </a:rPr>
              <a:t>- </a:t>
            </a:r>
            <a:r>
              <a:rPr lang="fi-FI" b="1" dirty="0">
                <a:solidFill>
                  <a:schemeClr val="accent2"/>
                </a:solidFill>
              </a:rPr>
              <a:t>Timoun pa janm twò piti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  <a:p>
            <a:pPr algn="ctr"/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90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2320</TotalTime>
  <Words>211</Words>
  <Application>Microsoft Office PowerPoint</Application>
  <PresentationFormat>On-screen Show (4:3)</PresentationFormat>
  <Paragraphs>41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948</cp:revision>
  <dcterms:created xsi:type="dcterms:W3CDTF">2009-05-04T14:08:13Z</dcterms:created>
  <dcterms:modified xsi:type="dcterms:W3CDTF">2018-12-05T17:17:49Z</dcterms:modified>
</cp:coreProperties>
</file>