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nl-NL" sz="4400" b="1" dirty="0">
                <a:solidFill>
                  <a:srgbClr val="F7E7EF"/>
                </a:solidFill>
              </a:rPr>
              <a:t>Mwen tande vwa W rele m </a:t>
            </a:r>
          </a:p>
          <a:p>
            <a:r>
              <a:rPr lang="nl-NL" sz="4400" i="1" dirty="0">
                <a:solidFill>
                  <a:srgbClr val="F7E7EF"/>
                </a:solidFill>
              </a:rPr>
              <a:t>Jan 10.27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N°209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J’entends Ta douce voix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G. </a:t>
            </a:r>
            <a:r>
              <a:rPr lang="fr-FR" sz="1200" dirty="0" err="1">
                <a:solidFill>
                  <a:srgbClr val="B2B2B2"/>
                </a:solidFill>
              </a:rPr>
              <a:t>Regamey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Lewis </a:t>
            </a:r>
            <a:r>
              <a:rPr lang="fr-FR" sz="1200" dirty="0" err="1">
                <a:solidFill>
                  <a:srgbClr val="B2B2B2"/>
                </a:solidFill>
              </a:rPr>
              <a:t>Hartsough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209 -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vwa</a:t>
            </a:r>
            <a:r>
              <a:rPr lang="en-US" b="1" dirty="0">
                <a:solidFill>
                  <a:schemeClr val="accent2"/>
                </a:solidFill>
              </a:rPr>
              <a:t> W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lave m,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Lave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209 -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vwa</a:t>
            </a:r>
            <a:r>
              <a:rPr lang="en-US" b="1" dirty="0">
                <a:solidFill>
                  <a:schemeClr val="accent2"/>
                </a:solidFill>
              </a:rPr>
              <a:t> W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vin mare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209 -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vwa</a:t>
            </a:r>
            <a:r>
              <a:rPr lang="en-US" b="1" dirty="0">
                <a:solidFill>
                  <a:schemeClr val="accent2"/>
                </a:solidFill>
              </a:rPr>
              <a:t> W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23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di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 «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»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souple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kenbe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kenbe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209 -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vwa</a:t>
            </a:r>
            <a:r>
              <a:rPr lang="en-US" b="1" dirty="0">
                <a:solidFill>
                  <a:schemeClr val="accent2"/>
                </a:solidFill>
              </a:rPr>
              <a:t> W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22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vin mare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209 -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vwa</a:t>
            </a:r>
            <a:r>
              <a:rPr lang="en-US" b="1" dirty="0">
                <a:solidFill>
                  <a:schemeClr val="accent2"/>
                </a:solidFill>
              </a:rPr>
              <a:t> W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0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3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antre.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li di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detache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Ou mande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209 -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vwa</a:t>
            </a:r>
            <a:r>
              <a:rPr lang="en-US" b="1" dirty="0">
                <a:solidFill>
                  <a:schemeClr val="accent2"/>
                </a:solidFill>
              </a:rPr>
              <a:t> W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24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vin mare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209 -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vwa</a:t>
            </a:r>
            <a:r>
              <a:rPr lang="en-US" b="1" dirty="0">
                <a:solidFill>
                  <a:schemeClr val="accent2"/>
                </a:solidFill>
              </a:rPr>
              <a:t> W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98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gras, mare m,</a:t>
            </a:r>
          </a:p>
          <a:p>
            <a:pPr algn="ctr"/>
            <a:r>
              <a:rPr lang="fr-FR" sz="400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smtClean="0">
                <a:solidFill>
                  <a:srgbClr val="F7E7EF"/>
                </a:solidFill>
                <a:latin typeface="+mj-lt"/>
              </a:rPr>
              <a:t>Ou,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antere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209 -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vwa</a:t>
            </a:r>
            <a:r>
              <a:rPr lang="en-US" b="1" dirty="0">
                <a:solidFill>
                  <a:schemeClr val="accent2"/>
                </a:solidFill>
              </a:rPr>
              <a:t> W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26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vin mare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209 -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vwa</a:t>
            </a:r>
            <a:r>
              <a:rPr lang="en-US" b="1" dirty="0">
                <a:solidFill>
                  <a:schemeClr val="accent2"/>
                </a:solidFill>
              </a:rPr>
              <a:t> W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m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30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2319</TotalTime>
  <Words>334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943</cp:revision>
  <dcterms:created xsi:type="dcterms:W3CDTF">2009-05-04T14:08:13Z</dcterms:created>
  <dcterms:modified xsi:type="dcterms:W3CDTF">2018-12-05T17:14:50Z</dcterms:modified>
</cp:coreProperties>
</file>