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7" r:id="rId3"/>
    <p:sldId id="308" r:id="rId4"/>
    <p:sldId id="309" r:id="rId5"/>
    <p:sldId id="310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Jan mwen ye a, mwen vin jwenn Ou 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Jan 6.37-40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N°208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Tel que je suis sans rien à moi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Cantique du Réveil,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Charlotte Elliot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William </a:t>
            </a:r>
            <a:r>
              <a:rPr lang="fr-FR" sz="1200" dirty="0" err="1">
                <a:solidFill>
                  <a:srgbClr val="B2B2B2"/>
                </a:solidFill>
              </a:rPr>
              <a:t>Batchelder</a:t>
            </a:r>
            <a:r>
              <a:rPr lang="fr-FR" sz="1200" dirty="0">
                <a:solidFill>
                  <a:srgbClr val="B2B2B2"/>
                </a:solidFill>
              </a:rPr>
              <a:t> Bradbury 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208 - Jan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ye a,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Mouton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208 - Jan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ye a,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klopiklopan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anvayi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tanzantan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Batay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deyò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toumant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Mouton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208 - Jan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ye a,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98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pare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salte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Mouton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208 - Jan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ye a,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4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o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Mouton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208 - Jan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ye a,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vin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</TotalTime>
  <Words>241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935</cp:revision>
  <dcterms:created xsi:type="dcterms:W3CDTF">2009-05-04T14:08:13Z</dcterms:created>
  <dcterms:modified xsi:type="dcterms:W3CDTF">2018-12-05T17:04:17Z</dcterms:modified>
</cp:coreProperties>
</file>