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Ou </a:t>
            </a:r>
            <a:r>
              <a:rPr lang="fr-FR" sz="4400" b="1" dirty="0" err="1">
                <a:solidFill>
                  <a:srgbClr val="F7E7EF"/>
                </a:solidFill>
              </a:rPr>
              <a:t>rele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nan </a:t>
            </a:r>
            <a:r>
              <a:rPr lang="fr-FR" sz="4400" b="1" dirty="0" err="1">
                <a:solidFill>
                  <a:srgbClr val="F7E7EF"/>
                </a:solidFill>
              </a:rPr>
              <a:t>vag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yo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14.30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N°207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À ton appel sur les flots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Ansyen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lè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balt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207 -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vag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avanse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trankil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malgre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van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207 -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Sekou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, vin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Sekou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, vin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207 -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1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“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ou nan </a:t>
            </a:r>
            <a:r>
              <a:rPr lang="fr-FR" sz="4000" dirty="0" err="1">
                <a:solidFill>
                  <a:srgbClr val="F7E7EF"/>
                </a:solidFill>
              </a:rPr>
              <a:t>detrès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W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feblès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 van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soufle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Loraj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gwonde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207 -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bon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bon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 !”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207 -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“Se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kòmande</a:t>
            </a:r>
            <a:r>
              <a:rPr lang="fr-FR" sz="4000" dirty="0">
                <a:solidFill>
                  <a:srgbClr val="F7E7EF"/>
                </a:solidFill>
              </a:rPr>
              <a:t> van,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sa k nan </a:t>
            </a:r>
            <a:r>
              <a:rPr lang="fr-FR" sz="4000" dirty="0" err="1">
                <a:solidFill>
                  <a:srgbClr val="F7E7EF"/>
                </a:solidFill>
              </a:rPr>
              <a:t>lanati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Pinga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sèlman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piti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 gras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207 -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W ou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W ou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!”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207 -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nan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284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933</cp:revision>
  <dcterms:created xsi:type="dcterms:W3CDTF">2009-05-04T14:08:13Z</dcterms:created>
  <dcterms:modified xsi:type="dcterms:W3CDTF">2018-12-05T17:00:33Z</dcterms:modified>
</cp:coreProperties>
</file>