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Mèt la rive, kretyen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Revelasyon 14.6-14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N°206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Réjouis-toi, chrétien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Paul </a:t>
            </a:r>
            <a:r>
              <a:rPr lang="fr-FR" sz="1200" dirty="0" err="1">
                <a:solidFill>
                  <a:srgbClr val="B2B2B2"/>
                </a:solidFill>
              </a:rPr>
              <a:t>Badaut</a:t>
            </a:r>
            <a:r>
              <a:rPr lang="fr-FR" sz="1200" dirty="0">
                <a:solidFill>
                  <a:srgbClr val="B2B2B2"/>
                </a:solidFill>
              </a:rPr>
              <a:t> ; </a:t>
            </a:r>
            <a:r>
              <a:rPr lang="fr-FR" sz="1200" dirty="0" err="1">
                <a:solidFill>
                  <a:srgbClr val="B2B2B2"/>
                </a:solidFill>
              </a:rPr>
              <a:t>Estwòf</a:t>
            </a:r>
            <a:r>
              <a:rPr lang="fr-FR" sz="1200" dirty="0">
                <a:solidFill>
                  <a:srgbClr val="B2B2B2"/>
                </a:solidFill>
              </a:rPr>
              <a:t> 3 – 5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lapriyè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Levanjil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rive,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prepare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premye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vole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rapid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Levanjil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krentif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pèfid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jijman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Dezyèm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Babilòn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pwostitiye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l soule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blasfeme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”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Twazyèm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“Si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toumante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 ”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7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rive.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206 - </a:t>
            </a:r>
            <a:r>
              <a:rPr lang="en-US" b="1" dirty="0" err="1">
                <a:solidFill>
                  <a:schemeClr val="accent2"/>
                </a:solidFill>
              </a:rPr>
              <a:t>Mèt</a:t>
            </a:r>
            <a:r>
              <a:rPr lang="en-US" b="1" dirty="0">
                <a:solidFill>
                  <a:schemeClr val="accent2"/>
                </a:solidFill>
              </a:rPr>
              <a:t> la rive, </a:t>
            </a:r>
            <a:r>
              <a:rPr lang="en-US" b="1" dirty="0" err="1">
                <a:solidFill>
                  <a:schemeClr val="accent2"/>
                </a:solidFill>
              </a:rPr>
              <a:t>kretyen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488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931</cp:revision>
  <dcterms:created xsi:type="dcterms:W3CDTF">2009-05-04T14:08:13Z</dcterms:created>
  <dcterms:modified xsi:type="dcterms:W3CDTF">2018-12-05T23:35:16Z</dcterms:modified>
</cp:coreProperties>
</file>