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Dènye mesaj pou tè a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Revelasyon 14.6-12 ; Revelasyon 18</a:t>
            </a:r>
            <a:r>
              <a:rPr lang="pt-BR" sz="4400" b="1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N°205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Publiez bien haut la grande nouvelle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Philip-Paul </a:t>
            </a:r>
            <a:r>
              <a:rPr lang="fr-FR" sz="1200" dirty="0" err="1">
                <a:solidFill>
                  <a:srgbClr val="B2B2B2"/>
                </a:solidFill>
              </a:rPr>
              <a:t>Bliss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Premye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‘‘Se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krentif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Li, adore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.’’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adore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Dezyèm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‘‘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Babilòn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Babilòn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vyole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kòmandman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.’’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adore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Twazyèm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‘‘Tout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adoratè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di. 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adore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‘‘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Babilòn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vit,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.’’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4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adore Li.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205 - </a:t>
            </a:r>
            <a:r>
              <a:rPr lang="pt-BR" b="1" dirty="0">
                <a:solidFill>
                  <a:schemeClr val="accent2"/>
                </a:solidFill>
              </a:rPr>
              <a:t>Dènye mesaj pou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389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925</cp:revision>
  <dcterms:created xsi:type="dcterms:W3CDTF">2009-05-04T14:08:13Z</dcterms:created>
  <dcterms:modified xsi:type="dcterms:W3CDTF">2018-12-05T23:36:21Z</dcterms:modified>
</cp:coreProperties>
</file>