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a-DK" sz="4400" b="1" dirty="0">
                <a:solidFill>
                  <a:srgbClr val="F7E7EF"/>
                </a:solidFill>
              </a:rPr>
              <a:t>Mwen wè yon zanj ki t ap vole </a:t>
            </a:r>
          </a:p>
          <a:p>
            <a:r>
              <a:rPr lang="da-DK" sz="4400" i="1" dirty="0">
                <a:solidFill>
                  <a:srgbClr val="F7E7EF"/>
                </a:solidFill>
              </a:rPr>
              <a:t>Revelasyon 14.6, 7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N°204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I </a:t>
            </a:r>
            <a:r>
              <a:rPr lang="fr-FR" sz="1200" dirty="0" err="1">
                <a:solidFill>
                  <a:srgbClr val="B2B2B2"/>
                </a:solidFill>
              </a:rPr>
              <a:t>saw</a:t>
            </a:r>
            <a:r>
              <a:rPr lang="fr-FR" sz="1200" dirty="0">
                <a:solidFill>
                  <a:srgbClr val="B2B2B2"/>
                </a:solidFill>
              </a:rPr>
              <a:t> a </a:t>
            </a:r>
            <a:r>
              <a:rPr lang="fr-FR" sz="1200" dirty="0" err="1">
                <a:solidFill>
                  <a:srgbClr val="B2B2B2"/>
                </a:solidFill>
              </a:rPr>
              <a:t>mighty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angel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fly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Otè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anonim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anglè</a:t>
            </a:r>
            <a:r>
              <a:rPr lang="fr-FR" sz="1200" dirty="0">
                <a:solidFill>
                  <a:srgbClr val="B2B2B2"/>
                </a:solidFill>
              </a:rPr>
              <a:t> – </a:t>
            </a:r>
            <a:r>
              <a:rPr lang="fr-FR" sz="1200" dirty="0" err="1">
                <a:solidFill>
                  <a:srgbClr val="B2B2B2"/>
                </a:solidFill>
              </a:rPr>
              <a:t>ar.</a:t>
            </a:r>
            <a:r>
              <a:rPr lang="fr-FR" sz="1200" dirty="0">
                <a:solidFill>
                  <a:srgbClr val="B2B2B2"/>
                </a:solidFill>
              </a:rPr>
              <a:t> Ralph Vaughan Williams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204 - </a:t>
            </a:r>
            <a:r>
              <a:rPr lang="nl-NL" b="1" dirty="0">
                <a:solidFill>
                  <a:schemeClr val="accent2"/>
                </a:solidFill>
              </a:rPr>
              <a:t>Mwen wè yon zanj ki t ap vole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vole,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te pote,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Levanjil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panik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204 - </a:t>
            </a:r>
            <a:r>
              <a:rPr lang="nl-NL" b="1" dirty="0">
                <a:solidFill>
                  <a:schemeClr val="accent2"/>
                </a:solidFill>
              </a:rPr>
              <a:t>Mwen wè yon zanj ki t ap vole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39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li se te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kri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nasyon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9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peyi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Redanmsyon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.”</a:t>
            </a:r>
          </a:p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Li t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di : “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Rich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pòv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piti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3900" dirty="0" err="1">
                <a:solidFill>
                  <a:srgbClr val="F7E7EF"/>
                </a:solidFill>
                <a:latin typeface="+mj-lt"/>
              </a:rPr>
              <a:t>Grandèt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gouvènè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900" dirty="0" err="1">
                <a:solidFill>
                  <a:srgbClr val="F7E7EF"/>
                </a:solidFill>
                <a:latin typeface="+mj-lt"/>
              </a:rPr>
              <a:t>Krenn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L pou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zanmi</a:t>
            </a:r>
            <a:endParaRPr lang="fr-FR" sz="39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.”</a:t>
            </a:r>
            <a:endParaRPr lang="pt-BR" sz="39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204 - </a:t>
            </a:r>
            <a:r>
              <a:rPr lang="nl-NL" b="1" dirty="0">
                <a:solidFill>
                  <a:schemeClr val="accent2"/>
                </a:solidFill>
              </a:rPr>
              <a:t>Mwen wè yon zanj ki t ap vole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Krenn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jijman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jijman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defo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adore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respekte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!”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204 - </a:t>
            </a:r>
            <a:r>
              <a:rPr lang="nl-NL" b="1" dirty="0">
                <a:solidFill>
                  <a:schemeClr val="accent2"/>
                </a:solidFill>
              </a:rPr>
              <a:t>Mwen wè yon zanj ki t ap vole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248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919</cp:revision>
  <dcterms:created xsi:type="dcterms:W3CDTF">2009-05-04T14:08:13Z</dcterms:created>
  <dcterms:modified xsi:type="dcterms:W3CDTF">2018-12-05T16:41:35Z</dcterms:modified>
</cp:coreProperties>
</file>