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a-DK" sz="4400" b="1" dirty="0">
                <a:solidFill>
                  <a:srgbClr val="F7E7EF"/>
                </a:solidFill>
              </a:rPr>
              <a:t>Zanmi, sa k fè w kontan konsa ?</a:t>
            </a:r>
          </a:p>
          <a:p>
            <a:r>
              <a:rPr lang="da-DK" sz="4400" i="1" dirty="0">
                <a:solidFill>
                  <a:srgbClr val="F7E7EF"/>
                </a:solidFill>
              </a:rPr>
              <a:t>Sòm 13.6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Ami, pourquoi tant de bonheur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Imite**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kontan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Mal la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kontan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kontan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kavo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kontan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ou 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bra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kontan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300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917</cp:revision>
  <dcterms:created xsi:type="dcterms:W3CDTF">2009-05-04T14:08:13Z</dcterms:created>
  <dcterms:modified xsi:type="dcterms:W3CDTF">2018-12-05T16:38:54Z</dcterms:modified>
</cp:coreProperties>
</file>