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7" r:id="rId3"/>
    <p:sldId id="308" r:id="rId4"/>
    <p:sldId id="309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da-DK" sz="4400" b="1" dirty="0">
                <a:solidFill>
                  <a:srgbClr val="F7E7EF"/>
                </a:solidFill>
              </a:rPr>
              <a:t>Reveye, reveye</a:t>
            </a:r>
          </a:p>
          <a:p>
            <a:r>
              <a:rPr lang="da-DK" sz="4400" i="1" dirty="0">
                <a:solidFill>
                  <a:srgbClr val="F7E7EF"/>
                </a:solidFill>
              </a:rPr>
              <a:t>Filipyen 3.13, 14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N°202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Lève-toi, lève-toi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Blanche d’Estienne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Ancien Choral, 1704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202 -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nan sous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an n ale,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jan Li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Li mande.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202 -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alaso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Petèt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li ka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kacho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drapo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202 -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Annavan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annnavan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Malgre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Annavan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annnavan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!</a:t>
            </a:r>
            <a:endParaRPr lang="pt-B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202 -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reveye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2297</TotalTime>
  <Words>198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911</cp:revision>
  <dcterms:created xsi:type="dcterms:W3CDTF">2009-05-04T14:08:13Z</dcterms:created>
  <dcterms:modified xsi:type="dcterms:W3CDTF">2018-12-05T16:36:06Z</dcterms:modified>
</cp:coreProperties>
</file>