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304" r:id="rId2"/>
    <p:sldId id="307" r:id="rId3"/>
    <p:sldId id="308" r:id="rId4"/>
    <p:sldId id="309" r:id="rId5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>
                <a:solidFill>
                  <a:srgbClr val="F7E7EF"/>
                </a:solidFill>
              </a:rPr>
              <a:t>Ou </a:t>
            </a:r>
            <a:r>
              <a:rPr lang="fr-FR" sz="4400" b="1" dirty="0" err="1">
                <a:solidFill>
                  <a:srgbClr val="F7E7EF"/>
                </a:solidFill>
              </a:rPr>
              <a:t>menm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ki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pa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genyen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lapè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</a:p>
          <a:p>
            <a:r>
              <a:rPr lang="fr-FR" sz="4400" i="1" dirty="0">
                <a:solidFill>
                  <a:srgbClr val="F7E7EF"/>
                </a:solidFill>
              </a:rPr>
              <a:t>Jan 14.27</a:t>
            </a:r>
            <a:endParaRPr lang="fr-F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N°201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O vous qui n’avez pas la paix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Mzl</a:t>
            </a:r>
            <a:r>
              <a:rPr lang="fr-FR" sz="1200" dirty="0">
                <a:solidFill>
                  <a:srgbClr val="B2B2B2"/>
                </a:solidFill>
              </a:rPr>
              <a:t>. N. </a:t>
            </a:r>
            <a:r>
              <a:rPr lang="fr-FR" sz="1200" dirty="0" err="1">
                <a:solidFill>
                  <a:srgbClr val="B2B2B2"/>
                </a:solidFill>
              </a:rPr>
              <a:t>Coulin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William Howard </a:t>
            </a:r>
            <a:r>
              <a:rPr lang="fr-FR" sz="1200" dirty="0" err="1">
                <a:solidFill>
                  <a:srgbClr val="B2B2B2"/>
                </a:solidFill>
              </a:rPr>
              <a:t>Doane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201 - </a:t>
            </a:r>
            <a:r>
              <a:rPr lang="fr-FR" b="1" dirty="0">
                <a:solidFill>
                  <a:schemeClr val="accent2"/>
                </a:solidFill>
              </a:rPr>
              <a:t>Ou </a:t>
            </a:r>
            <a:r>
              <a:rPr lang="fr-FR" b="1" dirty="0" err="1">
                <a:solidFill>
                  <a:schemeClr val="accent2"/>
                </a:solidFill>
              </a:rPr>
              <a:t>menm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ki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pa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genyen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lapè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padon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ranpli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anvayi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fènwa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201 - </a:t>
            </a:r>
            <a:r>
              <a:rPr lang="fr-FR" b="1" dirty="0">
                <a:solidFill>
                  <a:schemeClr val="accent2"/>
                </a:solidFill>
              </a:rPr>
              <a:t>Ou </a:t>
            </a:r>
            <a:r>
              <a:rPr lang="fr-FR" b="1" dirty="0" err="1">
                <a:solidFill>
                  <a:schemeClr val="accent2"/>
                </a:solidFill>
              </a:rPr>
              <a:t>menm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ki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pa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genyen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lapè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tonbe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delivre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zanmi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Sila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suiv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ranpli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anvayi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li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fini,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pwogrè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201 - </a:t>
            </a:r>
            <a:r>
              <a:rPr lang="fr-FR" b="1" dirty="0">
                <a:solidFill>
                  <a:schemeClr val="accent2"/>
                </a:solidFill>
              </a:rPr>
              <a:t>Ou </a:t>
            </a:r>
            <a:r>
              <a:rPr lang="fr-FR" b="1" dirty="0" err="1">
                <a:solidFill>
                  <a:schemeClr val="accent2"/>
                </a:solidFill>
              </a:rPr>
              <a:t>menm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ki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pa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genyen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lapè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84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doute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rasire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Kris men nan men,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Wout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danje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ranpli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anvayi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laperèz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fini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201 - </a:t>
            </a:r>
            <a:r>
              <a:rPr lang="fr-FR" b="1" dirty="0">
                <a:solidFill>
                  <a:schemeClr val="accent2"/>
                </a:solidFill>
              </a:rPr>
              <a:t>Ou </a:t>
            </a:r>
            <a:r>
              <a:rPr lang="fr-FR" b="1" dirty="0" err="1">
                <a:solidFill>
                  <a:schemeClr val="accent2"/>
                </a:solidFill>
              </a:rPr>
              <a:t>menm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ki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pa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genyen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lapè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63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2296</TotalTime>
  <Words>225</Words>
  <Application>Microsoft Office PowerPoint</Application>
  <PresentationFormat>On-screen Show (4:3)</PresentationFormat>
  <Paragraphs>41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Nouvelle présentation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909</cp:revision>
  <dcterms:created xsi:type="dcterms:W3CDTF">2009-05-04T14:08:13Z</dcterms:created>
  <dcterms:modified xsi:type="dcterms:W3CDTF">2018-12-05T16:33:23Z</dcterms:modified>
</cp:coreProperties>
</file>