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7" r:id="rId3"/>
    <p:sldId id="308" r:id="rId4"/>
    <p:sldId id="309" r:id="rId5"/>
    <p:sldId id="310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Tounen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jwenn</a:t>
            </a:r>
            <a:r>
              <a:rPr lang="fr-FR" sz="4400" b="1" dirty="0">
                <a:solidFill>
                  <a:srgbClr val="F7E7EF"/>
                </a:solidFill>
              </a:rPr>
              <a:t> Papa ou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Ezayi</a:t>
            </a:r>
            <a:r>
              <a:rPr lang="fr-FR" sz="4400" i="1" dirty="0">
                <a:solidFill>
                  <a:srgbClr val="F7E7EF"/>
                </a:solidFill>
              </a:rPr>
              <a:t> 1.18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N°200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Reviens à ton Père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E. Bonnard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Philip-Paul </a:t>
            </a:r>
            <a:r>
              <a:rPr lang="fr-FR" sz="1200" dirty="0" err="1">
                <a:solidFill>
                  <a:srgbClr val="B2B2B2"/>
                </a:solidFill>
              </a:rPr>
              <a:t>Bliss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200 -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Papa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Papa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dewoute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Rakonte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Avwe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200 -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Papa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Papa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sipliye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200 -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Papa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Papa ou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Gade w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peri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swaf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ou :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Jan w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ou gras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L la.</a:t>
            </a:r>
          </a:p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Lakay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W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Wa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200 -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Papa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Papa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200 -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jwenn</a:t>
            </a:r>
            <a:r>
              <a:rPr lang="en-US" b="1" dirty="0">
                <a:solidFill>
                  <a:schemeClr val="accent2"/>
                </a:solidFill>
              </a:rPr>
              <a:t> Papa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252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904</cp:revision>
  <dcterms:created xsi:type="dcterms:W3CDTF">2009-05-04T14:08:13Z</dcterms:created>
  <dcterms:modified xsi:type="dcterms:W3CDTF">2018-12-05T16:25:28Z</dcterms:modified>
</cp:coreProperties>
</file>