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7" r:id="rId3"/>
    <p:sldId id="308" r:id="rId4"/>
    <p:sldId id="309" r:id="rId5"/>
    <p:sldId id="310" r:id="rId6"/>
    <p:sldId id="311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Tout </a:t>
            </a:r>
            <a:r>
              <a:rPr lang="fr-FR" sz="4400" b="1" dirty="0" err="1">
                <a:solidFill>
                  <a:srgbClr val="F7E7EF"/>
                </a:solidFill>
              </a:rPr>
              <a:t>prizonye</a:t>
            </a:r>
            <a:r>
              <a:rPr lang="fr-FR" sz="4400" b="1" dirty="0">
                <a:solidFill>
                  <a:srgbClr val="F7E7EF"/>
                </a:solidFill>
              </a:rPr>
              <a:t>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Women</a:t>
            </a:r>
            <a:r>
              <a:rPr lang="fr-FR" sz="4400" i="1" dirty="0">
                <a:solidFill>
                  <a:srgbClr val="F7E7EF"/>
                </a:solidFill>
              </a:rPr>
              <a:t> 8.1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N°199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Venez Captifs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E. Bonnard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E. </a:t>
            </a:r>
            <a:r>
              <a:rPr lang="fr-FR" sz="1200" dirty="0" err="1">
                <a:solidFill>
                  <a:srgbClr val="B2B2B2"/>
                </a:solidFill>
              </a:rPr>
              <a:t>Gebhart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199 - Tout </a:t>
            </a:r>
            <a:r>
              <a:rPr lang="en-US" b="1" dirty="0" err="1">
                <a:solidFill>
                  <a:schemeClr val="accent2"/>
                </a:solidFill>
              </a:rPr>
              <a:t>prizonye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prizonye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men 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Liberatè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libere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n,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199 - Tout </a:t>
            </a:r>
            <a:r>
              <a:rPr lang="en-US" b="1" dirty="0" err="1">
                <a:solidFill>
                  <a:schemeClr val="accent2"/>
                </a:solidFill>
              </a:rPr>
              <a:t>prizonye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trezò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detrès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goute.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199 - Tout </a:t>
            </a:r>
            <a:r>
              <a:rPr lang="en-US" b="1" dirty="0" err="1">
                <a:solidFill>
                  <a:schemeClr val="accent2"/>
                </a:solidFill>
              </a:rPr>
              <a:t>prizonye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men 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sèvitè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Efase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grandi.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199 - Tout </a:t>
            </a:r>
            <a:r>
              <a:rPr lang="en-US" b="1" dirty="0" err="1">
                <a:solidFill>
                  <a:schemeClr val="accent2"/>
                </a:solidFill>
              </a:rPr>
              <a:t>prizonye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tafyatè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resevwa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Santye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199 - Tout </a:t>
            </a:r>
            <a:r>
              <a:rPr lang="en-US" b="1" dirty="0" err="1">
                <a:solidFill>
                  <a:schemeClr val="accent2"/>
                </a:solidFill>
              </a:rPr>
              <a:t>prizonye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istwa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pale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men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199 - Tout </a:t>
            </a:r>
            <a:r>
              <a:rPr lang="en-US" b="1" dirty="0" err="1">
                <a:solidFill>
                  <a:schemeClr val="accent2"/>
                </a:solidFill>
              </a:rPr>
              <a:t>prizonye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238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899</cp:revision>
  <dcterms:created xsi:type="dcterms:W3CDTF">2009-05-04T14:08:13Z</dcterms:created>
  <dcterms:modified xsi:type="dcterms:W3CDTF">2018-12-05T16:22:28Z</dcterms:modified>
</cp:coreProperties>
</file>