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>
                <a:solidFill>
                  <a:srgbClr val="F7E7EF"/>
                </a:solidFill>
              </a:rPr>
              <a:t>Vin </a:t>
            </a:r>
            <a:r>
              <a:rPr lang="fr-FR" sz="4400" b="1" dirty="0" err="1">
                <a:solidFill>
                  <a:srgbClr val="F7E7EF"/>
                </a:solidFill>
              </a:rPr>
              <a:t>jwenn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Jezi</a:t>
            </a:r>
            <a:r>
              <a:rPr lang="fr-FR" sz="4400" b="1" dirty="0">
                <a:solidFill>
                  <a:srgbClr val="F7E7EF"/>
                </a:solidFill>
              </a:rPr>
              <a:t>, </a:t>
            </a:r>
            <a:r>
              <a:rPr lang="fr-FR" sz="4400" b="1" dirty="0" err="1">
                <a:solidFill>
                  <a:srgbClr val="F7E7EF"/>
                </a:solidFill>
              </a:rPr>
              <a:t>lè</a:t>
            </a:r>
            <a:r>
              <a:rPr lang="fr-FR" sz="4400" b="1" dirty="0">
                <a:solidFill>
                  <a:srgbClr val="F7E7EF"/>
                </a:solidFill>
              </a:rPr>
              <a:t> tout </a:t>
            </a:r>
            <a:r>
              <a:rPr lang="fr-FR" sz="4400" b="1" dirty="0" err="1">
                <a:solidFill>
                  <a:srgbClr val="F7E7EF"/>
                </a:solidFill>
              </a:rPr>
              <a:t>soufrans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yo</a:t>
            </a:r>
            <a:r>
              <a:rPr lang="fr-FR" sz="4400" b="1" dirty="0">
                <a:solidFill>
                  <a:srgbClr val="F7E7EF"/>
                </a:solidFill>
              </a:rPr>
              <a:t>…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Matye</a:t>
            </a:r>
            <a:r>
              <a:rPr lang="fr-FR" sz="4400" i="1" dirty="0">
                <a:solidFill>
                  <a:srgbClr val="F7E7EF"/>
                </a:solidFill>
              </a:rPr>
              <a:t> 11.28</a:t>
            </a:r>
            <a:endParaRPr lang="fi-FI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N°198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Viens à Jésus, quand la souffrance…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Rose </a:t>
            </a:r>
            <a:r>
              <a:rPr lang="fr-FR" sz="1200" dirty="0" err="1">
                <a:solidFill>
                  <a:srgbClr val="B2B2B2"/>
                </a:solidFill>
              </a:rPr>
              <a:t>Gaensli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Aranje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198 - Vin </a:t>
            </a:r>
            <a:r>
              <a:rPr lang="en-US" b="1" dirty="0" err="1">
                <a:solidFill>
                  <a:schemeClr val="accent2"/>
                </a:solidFill>
              </a:rPr>
              <a:t>jwenn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lè</a:t>
            </a:r>
            <a:r>
              <a:rPr lang="en-US" b="1" dirty="0">
                <a:solidFill>
                  <a:schemeClr val="accent2"/>
                </a:solidFill>
              </a:rPr>
              <a:t> tout </a:t>
            </a:r>
            <a:r>
              <a:rPr lang="en-US" b="1" dirty="0" err="1">
                <a:solidFill>
                  <a:schemeClr val="accent2"/>
                </a:solidFill>
              </a:rPr>
              <a:t>soufrans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soufrans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Osnon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remò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manje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San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kache L, di L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Di L tout sa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di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doulè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!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198 - Vin </a:t>
            </a:r>
            <a:r>
              <a:rPr lang="en-US" b="1" dirty="0" err="1">
                <a:solidFill>
                  <a:schemeClr val="accent2"/>
                </a:solidFill>
              </a:rPr>
              <a:t>jwenn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lè</a:t>
            </a:r>
            <a:r>
              <a:rPr lang="en-US" b="1" dirty="0">
                <a:solidFill>
                  <a:schemeClr val="accent2"/>
                </a:solidFill>
              </a:rPr>
              <a:t> tout </a:t>
            </a:r>
            <a:r>
              <a:rPr lang="en-US" b="1" dirty="0" err="1">
                <a:solidFill>
                  <a:schemeClr val="accent2"/>
                </a:solidFill>
              </a:rPr>
              <a:t>soufrans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1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Pèsonn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Non,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chanje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chanje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198 - Vin </a:t>
            </a:r>
            <a:r>
              <a:rPr lang="en-US" b="1" dirty="0" err="1">
                <a:solidFill>
                  <a:schemeClr val="accent2"/>
                </a:solidFill>
              </a:rPr>
              <a:t>jwenn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lè</a:t>
            </a:r>
            <a:r>
              <a:rPr lang="en-US" b="1" dirty="0">
                <a:solidFill>
                  <a:schemeClr val="accent2"/>
                </a:solidFill>
              </a:rPr>
              <a:t> tout </a:t>
            </a:r>
            <a:r>
              <a:rPr lang="en-US" b="1" dirty="0" err="1">
                <a:solidFill>
                  <a:schemeClr val="accent2"/>
                </a:solidFill>
              </a:rPr>
              <a:t>soufrans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60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gras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penpan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Ti Mouton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retire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mond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198 - Vin </a:t>
            </a:r>
            <a:r>
              <a:rPr lang="en-US" b="1" dirty="0" err="1">
                <a:solidFill>
                  <a:schemeClr val="accent2"/>
                </a:solidFill>
              </a:rPr>
              <a:t>jwenn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lè</a:t>
            </a:r>
            <a:r>
              <a:rPr lang="en-US" b="1" dirty="0">
                <a:solidFill>
                  <a:schemeClr val="accent2"/>
                </a:solidFill>
              </a:rPr>
              <a:t> tout </a:t>
            </a:r>
            <a:r>
              <a:rPr lang="en-US" b="1" dirty="0" err="1">
                <a:solidFill>
                  <a:schemeClr val="accent2"/>
                </a:solidFill>
              </a:rPr>
              <a:t>soufrans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42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Pèsonn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Non,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chanje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chanje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198 - Vin </a:t>
            </a:r>
            <a:r>
              <a:rPr lang="en-US" b="1" dirty="0" err="1">
                <a:solidFill>
                  <a:schemeClr val="accent2"/>
                </a:solidFill>
              </a:rPr>
              <a:t>jwenn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lè</a:t>
            </a:r>
            <a:r>
              <a:rPr lang="en-US" b="1" dirty="0">
                <a:solidFill>
                  <a:schemeClr val="accent2"/>
                </a:solidFill>
              </a:rPr>
              <a:t> tout </a:t>
            </a:r>
            <a:r>
              <a:rPr lang="en-US" b="1" dirty="0" err="1">
                <a:solidFill>
                  <a:schemeClr val="accent2"/>
                </a:solidFill>
              </a:rPr>
              <a:t>soufrans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90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Li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konsole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mitan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esklavaj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Li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soufri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kriye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198 - Vin </a:t>
            </a:r>
            <a:r>
              <a:rPr lang="en-US" b="1" dirty="0" err="1">
                <a:solidFill>
                  <a:schemeClr val="accent2"/>
                </a:solidFill>
              </a:rPr>
              <a:t>jwenn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lè</a:t>
            </a:r>
            <a:r>
              <a:rPr lang="en-US" b="1" dirty="0">
                <a:solidFill>
                  <a:schemeClr val="accent2"/>
                </a:solidFill>
              </a:rPr>
              <a:t> tout </a:t>
            </a:r>
            <a:r>
              <a:rPr lang="en-US" b="1" dirty="0" err="1">
                <a:solidFill>
                  <a:schemeClr val="accent2"/>
                </a:solidFill>
              </a:rPr>
              <a:t>soufrans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51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Pèsonn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Non,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chanje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chanje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198 - Vin </a:t>
            </a:r>
            <a:r>
              <a:rPr lang="en-US" b="1" dirty="0" err="1">
                <a:solidFill>
                  <a:schemeClr val="accent2"/>
                </a:solidFill>
              </a:rPr>
              <a:t>jwenn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lè</a:t>
            </a:r>
            <a:r>
              <a:rPr lang="en-US" b="1" dirty="0">
                <a:solidFill>
                  <a:schemeClr val="accent2"/>
                </a:solidFill>
              </a:rPr>
              <a:t> tout </a:t>
            </a:r>
            <a:r>
              <a:rPr lang="en-US" b="1" dirty="0" err="1">
                <a:solidFill>
                  <a:schemeClr val="accent2"/>
                </a:solidFill>
              </a:rPr>
              <a:t>soufrans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9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Menmsi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eprèv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karaktè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y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fòme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Vwayajè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etranje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198 - Vin </a:t>
            </a:r>
            <a:r>
              <a:rPr lang="en-US" b="1" dirty="0" err="1">
                <a:solidFill>
                  <a:schemeClr val="accent2"/>
                </a:solidFill>
              </a:rPr>
              <a:t>jwenn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lè</a:t>
            </a:r>
            <a:r>
              <a:rPr lang="en-US" b="1" dirty="0">
                <a:solidFill>
                  <a:schemeClr val="accent2"/>
                </a:solidFill>
              </a:rPr>
              <a:t> tout </a:t>
            </a:r>
            <a:r>
              <a:rPr lang="en-US" b="1" dirty="0" err="1">
                <a:solidFill>
                  <a:schemeClr val="accent2"/>
                </a:solidFill>
              </a:rPr>
              <a:t>soufrans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65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Pèsonn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Non,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chanje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chanje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198 - Vin </a:t>
            </a:r>
            <a:r>
              <a:rPr lang="en-US" b="1" dirty="0" err="1">
                <a:solidFill>
                  <a:schemeClr val="accent2"/>
                </a:solidFill>
              </a:rPr>
              <a:t>jwenn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lè</a:t>
            </a:r>
            <a:r>
              <a:rPr lang="en-US" b="1" dirty="0">
                <a:solidFill>
                  <a:schemeClr val="accent2"/>
                </a:solidFill>
              </a:rPr>
              <a:t> tout </a:t>
            </a:r>
            <a:r>
              <a:rPr lang="en-US" b="1" dirty="0" err="1">
                <a:solidFill>
                  <a:schemeClr val="accent2"/>
                </a:solidFill>
              </a:rPr>
              <a:t>soufrans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75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2290</TotalTime>
  <Words>408</Words>
  <Application>Microsoft Office PowerPoint</Application>
  <PresentationFormat>On-screen Show (4:3)</PresentationFormat>
  <Paragraphs>68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895</cp:revision>
  <dcterms:created xsi:type="dcterms:W3CDTF">2009-05-04T14:08:13Z</dcterms:created>
  <dcterms:modified xsi:type="dcterms:W3CDTF">2018-12-05T16:19:41Z</dcterms:modified>
</cp:coreProperties>
</file>