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menm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ki</a:t>
            </a:r>
            <a:r>
              <a:rPr lang="fr-FR" sz="4400" b="1" dirty="0">
                <a:solidFill>
                  <a:srgbClr val="F7E7EF"/>
                </a:solidFill>
              </a:rPr>
              <a:t> nan </a:t>
            </a:r>
            <a:r>
              <a:rPr lang="fr-FR" sz="4400" b="1" dirty="0" err="1">
                <a:solidFill>
                  <a:srgbClr val="F7E7EF"/>
                </a:solidFill>
              </a:rPr>
              <a:t>chenn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esklavaj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>
                <a:solidFill>
                  <a:srgbClr val="F7E7EF"/>
                </a:solidFill>
              </a:rPr>
              <a:t>Jan 8.36</a:t>
            </a:r>
            <a:endParaRPr lang="fi-FI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N°197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Gémissant sous l’esclavage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Mac </a:t>
            </a:r>
            <a:r>
              <a:rPr lang="fr-FR" sz="1200" dirty="0" err="1">
                <a:solidFill>
                  <a:srgbClr val="B2B2B2"/>
                </a:solidFill>
              </a:rPr>
              <a:t>Granahan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Wi,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puisans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Liberatè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, o, </a:t>
            </a:r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konfyans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(Ba L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1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souri ;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zeprèv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pi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bèl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esperans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?)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Kris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(Men Kris pote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delivrans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3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soufri</a:t>
            </a:r>
            <a:r>
              <a:rPr lang="fr-FR" sz="4000" dirty="0">
                <a:solidFill>
                  <a:srgbClr val="F7E7EF"/>
                </a:solidFill>
              </a:rPr>
              <a:t> :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puisans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Liberatè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, o, </a:t>
            </a:r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konfyans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(Ba L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esklavaj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fini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pi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bèl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esperans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?)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Kris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(Men Kris pote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delivrans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4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Wi,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puisans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Liberatè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, o, </a:t>
            </a:r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konfyans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(Ba L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9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depafini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Refren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pi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esperans</a:t>
            </a:r>
            <a:r>
              <a:rPr lang="fr-FR" sz="4000" dirty="0">
                <a:solidFill>
                  <a:srgbClr val="F7E7EF"/>
                </a:solidFill>
              </a:rPr>
              <a:t> ?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</a:rPr>
              <a:t>ki</a:t>
            </a:r>
            <a:r>
              <a:rPr lang="fr-FR" sz="4000" i="1" dirty="0">
                <a:solidFill>
                  <a:srgbClr val="00B0F0"/>
                </a:solidFill>
              </a:rPr>
              <a:t> pi </a:t>
            </a:r>
            <a:r>
              <a:rPr lang="fr-FR" sz="4000" i="1" dirty="0" err="1">
                <a:solidFill>
                  <a:srgbClr val="00B0F0"/>
                </a:solidFill>
              </a:rPr>
              <a:t>bèl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esperans</a:t>
            </a:r>
            <a:r>
              <a:rPr lang="fr-FR" sz="4000" i="1" dirty="0">
                <a:solidFill>
                  <a:srgbClr val="00B0F0"/>
                </a:solidFill>
              </a:rPr>
              <a:t> ?)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 Kris pote </a:t>
            </a:r>
            <a:r>
              <a:rPr lang="fr-FR" sz="4000" dirty="0" err="1">
                <a:solidFill>
                  <a:srgbClr val="F7E7EF"/>
                </a:solidFill>
              </a:rPr>
              <a:t>delivrans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(Men Kris pote </a:t>
            </a:r>
            <a:r>
              <a:rPr lang="fr-FR" sz="4000" i="1" dirty="0" err="1">
                <a:solidFill>
                  <a:srgbClr val="00B0F0"/>
                </a:solidFill>
              </a:rPr>
              <a:t>delivrans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4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Wi,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puisans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Liberatè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, o, </a:t>
            </a:r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konfyans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(Ba L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pt-B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8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fini,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dekouraje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w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Refren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pi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esperans</a:t>
            </a:r>
            <a:r>
              <a:rPr lang="fr-FR" sz="4000" dirty="0">
                <a:solidFill>
                  <a:srgbClr val="F7E7EF"/>
                </a:solidFill>
              </a:rPr>
              <a:t> ?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(O, </a:t>
            </a:r>
            <a:r>
              <a:rPr lang="fr-FR" sz="4000" i="1" dirty="0" err="1">
                <a:solidFill>
                  <a:srgbClr val="00B0F0"/>
                </a:solidFill>
              </a:rPr>
              <a:t>ki</a:t>
            </a:r>
            <a:r>
              <a:rPr lang="fr-FR" sz="4000" i="1" dirty="0">
                <a:solidFill>
                  <a:srgbClr val="00B0F0"/>
                </a:solidFill>
              </a:rPr>
              <a:t> pi </a:t>
            </a:r>
            <a:r>
              <a:rPr lang="fr-FR" sz="4000" i="1" dirty="0" err="1">
                <a:solidFill>
                  <a:srgbClr val="00B0F0"/>
                </a:solidFill>
              </a:rPr>
              <a:t>bèl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esperans</a:t>
            </a:r>
            <a:r>
              <a:rPr lang="fr-FR" sz="4000" i="1" dirty="0">
                <a:solidFill>
                  <a:srgbClr val="00B0F0"/>
                </a:solidFill>
              </a:rPr>
              <a:t> ?)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 Kris pote </a:t>
            </a:r>
            <a:r>
              <a:rPr lang="fr-FR" sz="4000" dirty="0" err="1">
                <a:solidFill>
                  <a:srgbClr val="F7E7EF"/>
                </a:solidFill>
              </a:rPr>
              <a:t>delivrans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(Men Kris pote </a:t>
            </a:r>
            <a:r>
              <a:rPr lang="fr-FR" sz="4000" i="1" dirty="0" err="1">
                <a:solidFill>
                  <a:srgbClr val="00B0F0"/>
                </a:solidFill>
              </a:rPr>
              <a:t>delivrans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197 - </a:t>
            </a:r>
            <a:r>
              <a:rPr lang="sv-SE" b="1" dirty="0">
                <a:solidFill>
                  <a:schemeClr val="accent2"/>
                </a:solidFill>
              </a:rPr>
              <a:t>Nou menm ki nan chenn esklavaj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498</Words>
  <Application>Microsoft Office PowerPoint</Application>
  <PresentationFormat>On-screen Show (4:3)</PresentationFormat>
  <Paragraphs>96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890</cp:revision>
  <dcterms:created xsi:type="dcterms:W3CDTF">2009-05-04T14:08:13Z</dcterms:created>
  <dcterms:modified xsi:type="dcterms:W3CDTF">2018-12-06T01:21:13Z</dcterms:modified>
</cp:coreProperties>
</file>