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Koute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Jezi</a:t>
            </a:r>
            <a:r>
              <a:rPr lang="fr-FR" sz="4400" b="1" dirty="0">
                <a:solidFill>
                  <a:srgbClr val="F7E7EF"/>
                </a:solidFill>
              </a:rPr>
              <a:t> k </a:t>
            </a:r>
            <a:r>
              <a:rPr lang="fr-FR" sz="4400" b="1" dirty="0" err="1">
                <a:solidFill>
                  <a:srgbClr val="F7E7EF"/>
                </a:solidFill>
              </a:rPr>
              <a:t>ap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rele</a:t>
            </a:r>
            <a:r>
              <a:rPr lang="fr-FR" sz="4400" b="1" dirty="0">
                <a:solidFill>
                  <a:srgbClr val="F7E7EF"/>
                </a:solidFill>
              </a:rPr>
              <a:t> Ou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Ezayi</a:t>
            </a:r>
            <a:r>
              <a:rPr lang="fr-FR" sz="4400" i="1" dirty="0">
                <a:solidFill>
                  <a:srgbClr val="F7E7EF"/>
                </a:solidFill>
              </a:rPr>
              <a:t> 41.13 ; </a:t>
            </a:r>
            <a:r>
              <a:rPr lang="fr-FR" sz="4400" i="1" dirty="0" err="1">
                <a:solidFill>
                  <a:srgbClr val="F7E7EF"/>
                </a:solidFill>
              </a:rPr>
              <a:t>Travay</a:t>
            </a:r>
            <a:r>
              <a:rPr lang="fr-FR" sz="4400" i="1" dirty="0">
                <a:solidFill>
                  <a:srgbClr val="F7E7EF"/>
                </a:solidFill>
              </a:rPr>
              <a:t> 7.51</a:t>
            </a:r>
            <a:endParaRPr lang="fi-FI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N°196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mizikal</a:t>
            </a:r>
            <a:r>
              <a:rPr lang="fr-FR" sz="1200" dirty="0">
                <a:solidFill>
                  <a:srgbClr val="B2B2B2"/>
                </a:solidFill>
              </a:rPr>
              <a:t> : Entends-tu ? Jésus t’appelle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 smtClean="0">
                <a:solidFill>
                  <a:srgbClr val="B2B2B2"/>
                </a:solidFill>
              </a:rPr>
              <a:t>Lavi</a:t>
            </a:r>
            <a:endParaRPr lang="fr-FR" sz="120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smtClean="0">
                <a:solidFill>
                  <a:srgbClr val="B2B2B2"/>
                </a:solidFill>
              </a:rPr>
              <a:t>Mizik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>
                <a:solidFill>
                  <a:srgbClr val="B2B2B2"/>
                </a:solidFill>
              </a:rPr>
              <a:t>: C. C. Williams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196 -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k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rele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pinga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tan.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jan ti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W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reziste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twò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lontan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196 -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k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rele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pou Kris antre,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pou Kris antre,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196 -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k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rele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9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sa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ofri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196 -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k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rele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37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pou Kris antre,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pou Kris antre,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196 -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k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rele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3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frape,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 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solèy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 li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196 -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k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rele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pou Kris antre,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pou Kris antre,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196 -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k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rele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la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Li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196 -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k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rele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pou Kris antre,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pou Kris antre,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196 -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k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rele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3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352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885</cp:revision>
  <dcterms:created xsi:type="dcterms:W3CDTF">2009-05-04T14:08:13Z</dcterms:created>
  <dcterms:modified xsi:type="dcterms:W3CDTF">2018-12-05T23:35:33Z</dcterms:modified>
</cp:coreProperties>
</file>