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Jezi chita nan mitan nou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Matye 18.20</a:t>
            </a:r>
            <a:endParaRPr lang="fi-FI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 est au milieu de nous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Adèle </a:t>
            </a:r>
            <a:r>
              <a:rPr lang="fr-FR" sz="1200" dirty="0" err="1">
                <a:solidFill>
                  <a:srgbClr val="B2B2B2"/>
                </a:solidFill>
              </a:rPr>
              <a:t>Pélaz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Miik</a:t>
            </a:r>
            <a:r>
              <a:rPr lang="fr-FR" sz="1200" dirty="0">
                <a:solidFill>
                  <a:srgbClr val="B2B2B2"/>
                </a:solidFill>
              </a:rPr>
              <a:t> : Ira David </a:t>
            </a:r>
            <a:r>
              <a:rPr lang="fr-FR" sz="1200" dirty="0" err="1">
                <a:solidFill>
                  <a:srgbClr val="B2B2B2"/>
                </a:solidFill>
              </a:rPr>
              <a:t>Sankey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Jezi chita nan mitan nou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ak tandrès L ap gade nou.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Ak yon vwa byen dous L ap di nou :  </a:t>
            </a:r>
          </a:p>
          <a:p>
            <a:pPr algn="ctr"/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Mwen vle beni nou tout.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Mwen vle beni nou tout.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Ak yon vwa byen dous L ap di nou : 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vle beni nou tout.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Jezi chita nan mitan nou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Se ak tandrès L ap gade nou.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Ak yon vwa byen dous L ap di nou :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vle sove nou tout</a:t>
            </a:r>
            <a:r>
              <a:rPr lang="pt-BR" sz="4000" dirty="0" smtClean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Mwen vle sove nou tout.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Ak yon vwa byen dous L ap di nou : 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vle sove nou tout.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Jezi chita nan mitan nou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Se ak tandrès L ap gade nou.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Ak yon vwa byen dous L ap di nou : 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Wi, mwen renmen nou tout</a:t>
            </a:r>
            <a:r>
              <a:rPr lang="pt-BR" sz="4000" dirty="0" smtClean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Wi, mwen renmen nou tout.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Ak yon vwa byen dous L ap di nou :  </a:t>
            </a:r>
          </a:p>
          <a:p>
            <a:pPr algn="ctr"/>
            <a:r>
              <a:rPr lang="pt-BR" sz="4000">
                <a:solidFill>
                  <a:srgbClr val="F7E7EF"/>
                </a:solidFill>
              </a:rPr>
              <a:t>Wi, mwen renmen nou tout.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195 -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chita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mitan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251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879</cp:revision>
  <dcterms:created xsi:type="dcterms:W3CDTF">2009-05-04T14:08:13Z</dcterms:created>
  <dcterms:modified xsi:type="dcterms:W3CDTF">2018-12-05T15:20:12Z</dcterms:modified>
</cp:coreProperties>
</file>