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Yon jou, devan Jezi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Revelasyon 3.5 ; Danyèl 7.9, 10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N°194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Lorsque devant l’Agneau…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Rose </a:t>
            </a:r>
            <a:r>
              <a:rPr lang="fr-FR" sz="1200" dirty="0" err="1">
                <a:solidFill>
                  <a:srgbClr val="B2B2B2"/>
                </a:solidFill>
              </a:rPr>
              <a:t>Gaensli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Konpozitè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194 - Yon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devan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Yon jou, devan Jezi, yo va louvri yon gwo liv,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Kote syèl la ekri non koupab li blanchi,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Nan syèl la kot Bondye, nou pral genyen dwa pou n viv,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N ap wè Bondye k ap ri, se va yon bèl lavi !</a:t>
            </a:r>
            <a:endParaRPr lang="pt-B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194 - Yon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devan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 smtClean="0">
                <a:solidFill>
                  <a:srgbClr val="F7E7EF"/>
                </a:solidFill>
                <a:latin typeface="+mj-lt"/>
              </a:rPr>
              <a:t>-Refren-</a:t>
            </a:r>
          </a:p>
          <a:p>
            <a:pPr algn="ctr"/>
            <a:endParaRPr lang="pt-B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randevou Jezi,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Èske ou vle vini ?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randevou Jezi,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Di mwen si w ap vini.</a:t>
            </a:r>
            <a:endParaRPr lang="pt-B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194 - Yon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devan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yon bèl resepsyon ki pral genyen anwo a,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Nou tout nou pral chita sou menm tab ak Jezi.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Menm jan Li te konnen n, n ap kapab konnen Mèt la.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N ap wè Bondye k ap ri, se va yon bèl lavi !</a:t>
            </a:r>
            <a:endParaRPr lang="pt-B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194 - Yon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devan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 smtClean="0">
                <a:solidFill>
                  <a:srgbClr val="F7E7EF"/>
                </a:solidFill>
                <a:latin typeface="+mj-lt"/>
              </a:rPr>
              <a:t>-Refren-</a:t>
            </a:r>
          </a:p>
          <a:p>
            <a:pPr algn="ctr"/>
            <a:endParaRPr lang="pt-B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randevou Jezi,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Èske ou vle vini ?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randevou Jezi,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Di mwen si w ap vini.</a:t>
            </a:r>
            <a:endParaRPr lang="pt-B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194 - Yon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devan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Kè nou tout pral kontan pou n wè kèk nan zanmi n yo,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Lanmò yo te fè nou kriye, nou te soufri.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lavi etènèl yo pral genyen kòm kado,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N ap wè Bondye k ap ri, se va yon bèl lavi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194 - Yon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devan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 smtClean="0">
                <a:solidFill>
                  <a:srgbClr val="F7E7EF"/>
                </a:solidFill>
                <a:latin typeface="+mj-lt"/>
              </a:rPr>
              <a:t>-Refren-</a:t>
            </a:r>
          </a:p>
          <a:p>
            <a:pPr algn="ctr"/>
            <a:endParaRPr lang="pt-B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randevou Jezi,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Èske ou vle vini ?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randevou Jezi,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Di mwen si w ap vini.</a:t>
            </a:r>
            <a:endParaRPr lang="pt-B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194 - Yon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devan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1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Louvri, louvri kè ou, pa fè tèt rèd ak Bondye,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Nan bèl fèt nan syèl la, Bondye vle w vin rejwi.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Pa gen okenn peche Kris pa kapab efase,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Vin wè Bondye k ap ri, se va yon bèl lavi.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194 - Yon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devan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 smtClean="0">
                <a:solidFill>
                  <a:srgbClr val="F7E7EF"/>
                </a:solidFill>
                <a:latin typeface="+mj-lt"/>
              </a:rPr>
              <a:t>-Refren-</a:t>
            </a:r>
          </a:p>
          <a:p>
            <a:pPr algn="ctr"/>
            <a:endParaRPr lang="pt-B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Vin fete ak Jezi,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Bondye rele w, vini.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Vin fete ak Jezi,</a:t>
            </a:r>
          </a:p>
          <a:p>
            <a:pPr algn="ctr"/>
            <a:r>
              <a:rPr lang="pt-BR" sz="4000">
                <a:solidFill>
                  <a:srgbClr val="F7E7EF"/>
                </a:solidFill>
                <a:latin typeface="+mj-lt"/>
              </a:rPr>
              <a:t>Bondye rele w, </a:t>
            </a:r>
            <a:r>
              <a:rPr lang="pt-BR" sz="4000">
                <a:solidFill>
                  <a:srgbClr val="F7E7EF"/>
                </a:solidFill>
                <a:latin typeface="+mj-lt"/>
              </a:rPr>
              <a:t>vini</a:t>
            </a:r>
            <a:r>
              <a:rPr lang="pt-BR" sz="4000" smtClean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194 - Yon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devan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397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879</cp:revision>
  <dcterms:created xsi:type="dcterms:W3CDTF">2009-05-04T14:08:13Z</dcterms:created>
  <dcterms:modified xsi:type="dcterms:W3CDTF">2018-12-05T15:16:57Z</dcterms:modified>
</cp:coreProperties>
</file>