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Zanmi m, se ou Mwen vle geri 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Matye 11.28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N°193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Pécheur, Je voudrais te guérir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F. </a:t>
            </a:r>
            <a:r>
              <a:rPr lang="fr-FR" sz="1200" dirty="0" err="1">
                <a:solidFill>
                  <a:srgbClr val="B2B2B2"/>
                </a:solidFill>
              </a:rPr>
              <a:t>Knapp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Zanmi m, se ou Mwen vle geri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Je ou plen dlo, Mwen wè w nan soufrans,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Men, pou ou kapab jwenn delivrans,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Mwen pou w aprann obeyi</a:t>
            </a:r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O, se nan pòt kè ou M ap frape,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se Mèt ou, M se Sovè ou,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Pou ou se lapè sèlman M pote,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Èske w pa vle louvri kè Ou ?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te vin nan yon kò pou ou,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Se pou ou menm Mwen bay lavi Mwen,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Èske otèl nan kè w la fèmen,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San menm yon ti plas pou wa Ou </a:t>
            </a:r>
            <a:r>
              <a:rPr lang="pt-BR" sz="4000" dirty="0" smtClean="0">
                <a:solidFill>
                  <a:srgbClr val="F7E7EF"/>
                </a:solidFill>
              </a:rPr>
              <a:t>?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Souvan, Mwen retounen vin frape,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frape, men, se granmesi,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Gade tout jounen an fin pase,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la, èske ou p ap louvri ?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Zanmi m, èske ou pa vle Mwen 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Menm lè lavi ou ap chavire ?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louvri kay Mwen pou w ka rete,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se tout sa w ap gen </a:t>
            </a:r>
            <a:r>
              <a:rPr lang="pt-BR" sz="4000" dirty="0" smtClean="0">
                <a:solidFill>
                  <a:srgbClr val="F7E7EF"/>
                </a:solidFill>
              </a:rPr>
              <a:t>bezwen</a:t>
            </a:r>
            <a:r>
              <a:rPr lang="pt-B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Gad jan tan an ap pote w ale,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Poukisa w ret ap demen,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Nan pòt Mwen, petèt w a vin frape,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Ou va frape, ou p ap jwenn Mwen.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O, Mwen dakò ou pa vle Mwen... 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Tande, obeyi san w pa konprann,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O jis kilè, Mwen va sispann tann,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se Senyè w, se ou M bezwen</a:t>
            </a:r>
            <a:r>
              <a:rPr lang="pt-BR" sz="4000" dirty="0" smtClean="0">
                <a:solidFill>
                  <a:srgbClr val="F7E7EF"/>
                </a:solidFill>
              </a:rPr>
              <a:t>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O, se nan pòt kè ou M ap frape,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Mwen se Mèt ou, m se Sovè ou,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Nan lavi w se bonè  Mwen pote,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Èske w pa vle louvri kè Ou ?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193 -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 m,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421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875</cp:revision>
  <dcterms:created xsi:type="dcterms:W3CDTF">2009-05-04T14:08:13Z</dcterms:created>
  <dcterms:modified xsi:type="dcterms:W3CDTF">2018-12-05T15:03:32Z</dcterms:modified>
</cp:coreProperties>
</file>