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04" r:id="rId2"/>
    <p:sldId id="307" r:id="rId3"/>
    <p:sldId id="308" r:id="rId4"/>
    <p:sldId id="309" r:id="rId5"/>
    <p:sldId id="310" r:id="rId6"/>
    <p:sldId id="311" r:id="rId7"/>
    <p:sldId id="312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nl-NL" sz="4400" b="1" dirty="0">
                <a:solidFill>
                  <a:srgbClr val="F7E7EF"/>
                </a:solidFill>
              </a:rPr>
              <a:t>Nou prale sou yon bèl rivaj</a:t>
            </a:r>
          </a:p>
          <a:p>
            <a:r>
              <a:rPr lang="nl-NL" sz="4400" i="1" dirty="0">
                <a:solidFill>
                  <a:srgbClr val="F7E7EF"/>
                </a:solidFill>
              </a:rPr>
              <a:t>Ezayi 35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>
                <a:solidFill>
                  <a:srgbClr val="B2B2B2"/>
                </a:solidFill>
              </a:rPr>
              <a:t>- </a:t>
            </a:r>
            <a:r>
              <a:rPr lang="fr-BE" sz="1800" smtClean="0">
                <a:solidFill>
                  <a:srgbClr val="B2B2B2"/>
                </a:solidFill>
              </a:rPr>
              <a:t>N°192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Nous voguons vers un beau rivage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Vesson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William </a:t>
            </a:r>
            <a:r>
              <a:rPr lang="fr-FR" sz="1200" dirty="0" err="1">
                <a:solidFill>
                  <a:srgbClr val="B2B2B2"/>
                </a:solidFill>
              </a:rPr>
              <a:t>Batchelder</a:t>
            </a:r>
            <a:r>
              <a:rPr lang="fr-FR" sz="1200" dirty="0">
                <a:solidFill>
                  <a:srgbClr val="B2B2B2"/>
                </a:solidFill>
              </a:rPr>
              <a:t> Bradbury </a:t>
            </a: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192 - </a:t>
            </a:r>
            <a:r>
              <a:rPr lang="en-US" b="1" dirty="0" err="1" smtClean="0">
                <a:solidFill>
                  <a:schemeClr val="accent2"/>
                </a:solidFill>
              </a:rPr>
              <a:t>Nou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prale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yon </a:t>
            </a:r>
            <a:r>
              <a:rPr lang="en-US" b="1" dirty="0" err="1">
                <a:solidFill>
                  <a:schemeClr val="accent2"/>
                </a:solidFill>
              </a:rPr>
              <a:t>bèl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rivaj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Nou prale sou yon bèl rivaj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Jezi prepare pou nou ;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O, non, nou pa pè okenn nofraj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Se gras Li k ap kondui nou.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192 -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prale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yon </a:t>
            </a:r>
            <a:r>
              <a:rPr lang="en-US" b="1" dirty="0" err="1">
                <a:solidFill>
                  <a:schemeClr val="accent2"/>
                </a:solidFill>
              </a:rPr>
              <a:t>bèl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rivaj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Kè </a:t>
            </a:r>
            <a:r>
              <a:rPr lang="pt-B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pt-B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Vini ak nou, kannòt la pare ;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Souple, vini ; vini pa rete.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P ap gen tanpèt, ni van move,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Kay Bondye, se kè poze.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P ap gen tanpèt, ni van move,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Kay Bondye, se kè poze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192 -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prale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yon </a:t>
            </a:r>
            <a:r>
              <a:rPr lang="en-US" b="1" dirty="0" err="1">
                <a:solidFill>
                  <a:schemeClr val="accent2"/>
                </a:solidFill>
              </a:rPr>
              <a:t>bèl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rivaj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59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Pou n kapab ale nan peyi sa,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Fanmi men lè a sonnen ;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An n ale, Jezi voye di w sa ;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L ap twò ta si w di demen.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192 -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prale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yon </a:t>
            </a:r>
            <a:r>
              <a:rPr lang="en-US" b="1" dirty="0" err="1">
                <a:solidFill>
                  <a:schemeClr val="accent2"/>
                </a:solidFill>
              </a:rPr>
              <a:t>bèl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rivaj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54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Kè </a:t>
            </a:r>
            <a:r>
              <a:rPr lang="pt-B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pt-B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Vini ak nou, kannòt la pare ;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Souple, vini ; vini pa rete.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P ap gen tanpèt, ni van move,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Kay Bondye, se kè poze.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P ap gen tanpèt, ni van move,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Kay Bondye, se kè poze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192 -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prale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yon </a:t>
            </a:r>
            <a:r>
              <a:rPr lang="en-US" b="1" dirty="0" err="1">
                <a:solidFill>
                  <a:schemeClr val="accent2"/>
                </a:solidFill>
              </a:rPr>
              <a:t>bèl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rivaj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72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Men n ap gade pòt site syèl la,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Bondye pral louvri l pou nou.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Malgre touman nou pa dwe bat ba,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Fè tout moun tande chan nou.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192 -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prale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yon </a:t>
            </a:r>
            <a:r>
              <a:rPr lang="en-US" b="1" dirty="0" err="1">
                <a:solidFill>
                  <a:schemeClr val="accent2"/>
                </a:solidFill>
              </a:rPr>
              <a:t>bèl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rivaj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42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Kè </a:t>
            </a:r>
            <a:r>
              <a:rPr lang="pt-B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pt-B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Vini ak nou, kannòt la pare ;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Souple, vini ; vini pa rete.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P ap gen tanpèt, ni van move,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Kay Bondye, se kè poze.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P ap gen tanpèt, ni van move,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Kay Bondye, se kè poze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192 -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prale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yon </a:t>
            </a:r>
            <a:r>
              <a:rPr lang="en-US" b="1" dirty="0" err="1">
                <a:solidFill>
                  <a:schemeClr val="accent2"/>
                </a:solidFill>
              </a:rPr>
              <a:t>bèl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rivaj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87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2256</TotalTime>
  <Words>338</Words>
  <Application>Microsoft Office PowerPoint</Application>
  <PresentationFormat>On-screen Show (4:3)</PresentationFormat>
  <Paragraphs>59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866</cp:revision>
  <dcterms:created xsi:type="dcterms:W3CDTF">2009-05-04T14:08:13Z</dcterms:created>
  <dcterms:modified xsi:type="dcterms:W3CDTF">2018-12-05T14:56:36Z</dcterms:modified>
</cp:coreProperties>
</file>