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7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Nou k ap kriye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Ezayi 57.18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Vous qui pleurez, venez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Victor Hugo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galwa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191 -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Nou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k ap kriye, vin jwenn Bondye, Li konn kriye.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k ap soufri, vini jwenn Li, Li konn geri.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k ap tranble, vini jwenn Li, men L ap souri.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k ap pase, vini jwenn Li, Li, L ap rete.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191 -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96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861</cp:revision>
  <dcterms:created xsi:type="dcterms:W3CDTF">2009-05-04T14:08:13Z</dcterms:created>
  <dcterms:modified xsi:type="dcterms:W3CDTF">2018-12-05T14:47:59Z</dcterms:modified>
</cp:coreProperties>
</file>