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7" r:id="rId3"/>
    <p:sldId id="308" r:id="rId4"/>
    <p:sldId id="309" r:id="rId5"/>
    <p:sldId id="310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Ou </a:t>
            </a:r>
            <a:r>
              <a:rPr lang="fr-FR" sz="4400" b="1" dirty="0" err="1">
                <a:solidFill>
                  <a:srgbClr val="F7E7EF"/>
                </a:solidFill>
              </a:rPr>
              <a:t>tande</a:t>
            </a:r>
            <a:r>
              <a:rPr lang="fr-FR" sz="4400" b="1" dirty="0">
                <a:solidFill>
                  <a:srgbClr val="F7E7EF"/>
                </a:solidFill>
              </a:rPr>
              <a:t> chan </a:t>
            </a:r>
            <a:r>
              <a:rPr lang="fr-FR" sz="4400" b="1" dirty="0" err="1">
                <a:solidFill>
                  <a:srgbClr val="F7E7EF"/>
                </a:solidFill>
              </a:rPr>
              <a:t>jwaye</a:t>
            </a:r>
            <a:r>
              <a:rPr lang="fr-FR" sz="4400" b="1" dirty="0">
                <a:solidFill>
                  <a:srgbClr val="F7E7EF"/>
                </a:solidFill>
              </a:rPr>
              <a:t> a ?</a:t>
            </a:r>
          </a:p>
          <a:p>
            <a:r>
              <a:rPr lang="fr-FR" sz="4400" i="1" dirty="0" err="1" smtClean="0">
                <a:solidFill>
                  <a:srgbClr val="F7E7EF"/>
                </a:solidFill>
              </a:rPr>
              <a:t>Lik</a:t>
            </a:r>
            <a:r>
              <a:rPr lang="fr-FR" sz="4400" i="1" smtClean="0">
                <a:solidFill>
                  <a:srgbClr val="F7E7EF"/>
                </a:solidFill>
              </a:rPr>
              <a:t> 4.18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N°190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Entends-tu le chant joyeux ?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M. Hunter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William James </a:t>
            </a:r>
            <a:r>
              <a:rPr lang="fr-FR" sz="1200" dirty="0" err="1">
                <a:solidFill>
                  <a:srgbClr val="B2B2B2"/>
                </a:solidFill>
              </a:rPr>
              <a:t>Kirkpatrick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190 -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chan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jwaye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Ou tande chan jwaye a ?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Men Jezi ap sove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tout kote y ap di sa :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Men Jezi ap sove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Wi se yon gwo rèl delivrans,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Yon kantik ki plen esperans,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Tout kote yo se yon sèl dans :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Men Jezi ap sove !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190 -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chan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jwaye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Toupatou chante byen fò :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Men Jezi ap sove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gen viktwa sou lanmò :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Men Jezi ap sove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Al di sa, Jezi rele ou,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Gaye nouvèl sa toupatou 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Sa se pi bèl istwa lanmou,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Men Jezi ap sove !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190 -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chan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jwaye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2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Di pechè k ap pase tray :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Men Jezi ap sove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Mal fè yo fè vye bagay,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Men Jezi ap sove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Ale nan mòn, ale nan plenn,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Pou prizonye yo kase chenn,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Al di tout moun ki nan lapenn: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Men Jezi ap sove !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190 -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chan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jwaye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2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Nan tou rakwen, tout dezè,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Men Jezi ap sove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menm travèse lanmè,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Men Jezi ap sove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Tout kote moun ap respire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Sèl Pawòl sa ki dwe pale,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enstri epi l konsole :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Men Jezi ap sove !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190 -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chan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jwaye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27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2251</TotalTime>
  <Words>271</Words>
  <Application>Microsoft Office PowerPoint</Application>
  <PresentationFormat>On-screen Show (4:3)</PresentationFormat>
  <Paragraphs>52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856</cp:revision>
  <dcterms:created xsi:type="dcterms:W3CDTF">2009-05-04T14:08:13Z</dcterms:created>
  <dcterms:modified xsi:type="dcterms:W3CDTF">2018-12-05T14:43:42Z</dcterms:modified>
</cp:coreProperties>
</file>