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Selebre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tout </a:t>
            </a:r>
            <a:r>
              <a:rPr lang="fr-FR" sz="4400" b="1" dirty="0" err="1">
                <a:solidFill>
                  <a:srgbClr val="F7E7EF"/>
                </a:solidFill>
              </a:rPr>
              <a:t>kote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150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Louez l’Éternel en tous lieux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Ecklin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Heinrich Schütz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189 - </a:t>
            </a:r>
            <a:r>
              <a:rPr lang="en-US" b="1" dirty="0" err="1">
                <a:solidFill>
                  <a:schemeClr val="accent2"/>
                </a:solidFill>
              </a:rPr>
              <a:t>Selebre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Selebre Bondye tout kote,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Li k kreye tout linivè.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Louwe Li pou tout sa Li fè,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An n fè louwanj Li san rete. 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189 - </a:t>
            </a:r>
            <a:r>
              <a:rPr lang="en-US" b="1" dirty="0" err="1">
                <a:solidFill>
                  <a:schemeClr val="accent2"/>
                </a:solidFill>
              </a:rPr>
              <a:t>Selebre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An n makonnen ak bèl vwa yo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Enstriman mizik nou genyen.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An n fè tande k ap klewonnen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Twonpèt yo. An n bat tanbou yo. 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189 - </a:t>
            </a:r>
            <a:r>
              <a:rPr lang="en-US" b="1" dirty="0" err="1">
                <a:solidFill>
                  <a:schemeClr val="accent2"/>
                </a:solidFill>
              </a:rPr>
              <a:t>Selebre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linivè chante tou,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Chante louwanj li san rete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sa ki gen souf ap chante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puisan, Li gen lanmou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189 - </a:t>
            </a:r>
            <a:r>
              <a:rPr lang="en-US" b="1" dirty="0" err="1">
                <a:solidFill>
                  <a:schemeClr val="accent2"/>
                </a:solidFill>
              </a:rPr>
              <a:t>Selebre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144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853</cp:revision>
  <dcterms:created xsi:type="dcterms:W3CDTF">2009-05-04T14:08:13Z</dcterms:created>
  <dcterms:modified xsi:type="dcterms:W3CDTF">2018-12-05T14:14:11Z</dcterms:modified>
</cp:coreProperties>
</file>