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304" r:id="rId2"/>
    <p:sldId id="306" r:id="rId3"/>
    <p:sldId id="307" r:id="rId4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>
                <a:solidFill>
                  <a:srgbClr val="F7E7EF"/>
                </a:solidFill>
              </a:rPr>
              <a:t>Tout </a:t>
            </a:r>
            <a:r>
              <a:rPr lang="fr-FR" sz="4400" b="1" dirty="0" err="1">
                <a:solidFill>
                  <a:srgbClr val="F7E7EF"/>
                </a:solidFill>
              </a:rPr>
              <a:t>pèp</a:t>
            </a:r>
            <a:r>
              <a:rPr lang="fr-FR" sz="4400" b="1" dirty="0">
                <a:solidFill>
                  <a:srgbClr val="F7E7EF"/>
                </a:solidFill>
              </a:rPr>
              <a:t>, vin </a:t>
            </a:r>
            <a:r>
              <a:rPr lang="fr-FR" sz="4400" b="1" dirty="0" err="1">
                <a:solidFill>
                  <a:srgbClr val="F7E7EF"/>
                </a:solidFill>
              </a:rPr>
              <a:t>louwe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Bondye</a:t>
            </a:r>
            <a:endParaRPr lang="fr-FR" sz="4400" b="1" dirty="0">
              <a:solidFill>
                <a:srgbClr val="F7E7EF"/>
              </a:solidFill>
            </a:endParaRPr>
          </a:p>
          <a:p>
            <a:r>
              <a:rPr lang="fr-FR" sz="4400" i="1" dirty="0" err="1">
                <a:solidFill>
                  <a:srgbClr val="F7E7EF"/>
                </a:solidFill>
              </a:rPr>
              <a:t>Sòm</a:t>
            </a:r>
            <a:r>
              <a:rPr lang="fr-FR" sz="4400" i="1" dirty="0">
                <a:solidFill>
                  <a:srgbClr val="F7E7EF"/>
                </a:solidFill>
              </a:rPr>
              <a:t> 150 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N°188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Peuples, Louez le grand Dieu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Théodore de Bèze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P. Dagues</a:t>
            </a: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188 - </a:t>
            </a:r>
            <a:r>
              <a:rPr lang="fr-FR" b="1" dirty="0">
                <a:solidFill>
                  <a:schemeClr val="accent2"/>
                </a:solidFill>
              </a:rPr>
              <a:t>Tout </a:t>
            </a:r>
            <a:r>
              <a:rPr lang="fr-FR" b="1" dirty="0" err="1">
                <a:solidFill>
                  <a:schemeClr val="accent2"/>
                </a:solidFill>
              </a:rPr>
              <a:t>pèp</a:t>
            </a:r>
            <a:r>
              <a:rPr lang="fr-FR" b="1" dirty="0">
                <a:solidFill>
                  <a:schemeClr val="accent2"/>
                </a:solidFill>
              </a:rPr>
              <a:t>, vin </a:t>
            </a:r>
            <a:r>
              <a:rPr lang="fr-FR" b="1" dirty="0" err="1">
                <a:solidFill>
                  <a:schemeClr val="accent2"/>
                </a:solidFill>
              </a:rPr>
              <a:t>louwe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1. 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Tout pèp, vin louwe Bondye, 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Li ki rete nan Tanp lan, 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Se pale Li te pale, 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Pou Li te kreye mond lan.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An nou selebre grandè Li. 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Louwe Li pou byenfè Li, 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Pou tout sa Li fè nou wè, 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Louwe Li pou sa Li pa fè.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188 - </a:t>
            </a:r>
            <a:r>
              <a:rPr lang="fr-FR" b="1" dirty="0">
                <a:solidFill>
                  <a:schemeClr val="accent2"/>
                </a:solidFill>
              </a:rPr>
              <a:t>Tout </a:t>
            </a:r>
            <a:r>
              <a:rPr lang="fr-FR" b="1" dirty="0" err="1">
                <a:solidFill>
                  <a:schemeClr val="accent2"/>
                </a:solidFill>
              </a:rPr>
              <a:t>pèp</a:t>
            </a:r>
            <a:r>
              <a:rPr lang="fr-FR" b="1" dirty="0">
                <a:solidFill>
                  <a:schemeClr val="accent2"/>
                </a:solidFill>
              </a:rPr>
              <a:t>, vin </a:t>
            </a:r>
            <a:r>
              <a:rPr lang="fr-FR" b="1" dirty="0" err="1">
                <a:solidFill>
                  <a:schemeClr val="accent2"/>
                </a:solidFill>
              </a:rPr>
              <a:t>louwe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2. 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Se pou jis letènite, 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Nou selebre L non L ki sen, </a:t>
            </a:r>
          </a:p>
          <a:p>
            <a:pPr algn="ctr"/>
            <a:r>
              <a:rPr lang="it-IT" sz="4000" dirty="0" smtClean="0">
                <a:solidFill>
                  <a:srgbClr val="F7E7EF"/>
                </a:solidFill>
                <a:latin typeface="+mj-lt"/>
              </a:rPr>
              <a:t>Devan </a:t>
            </a:r>
            <a:r>
              <a:rPr lang="it-IT" sz="4000" smtClean="0">
                <a:solidFill>
                  <a:srgbClr val="F7E7EF"/>
                </a:solidFill>
                <a:latin typeface="+mj-lt"/>
              </a:rPr>
              <a:t>Li nou va danse.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N ap beni Non L jis lafen. 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Se pou tout sa ki gen lavi, 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Ak kè kontan ak plezi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Chante lanmou Li ak mwen, 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Chante pouvwa Li genyen.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188 - </a:t>
            </a:r>
            <a:r>
              <a:rPr lang="fr-FR" b="1" dirty="0">
                <a:solidFill>
                  <a:schemeClr val="accent2"/>
                </a:solidFill>
              </a:rPr>
              <a:t>Tout </a:t>
            </a:r>
            <a:r>
              <a:rPr lang="fr-FR" b="1" dirty="0" err="1">
                <a:solidFill>
                  <a:schemeClr val="accent2"/>
                </a:solidFill>
              </a:rPr>
              <a:t>pèp</a:t>
            </a:r>
            <a:r>
              <a:rPr lang="fr-FR" b="1" dirty="0">
                <a:solidFill>
                  <a:schemeClr val="accent2"/>
                </a:solidFill>
              </a:rPr>
              <a:t>, vin </a:t>
            </a:r>
            <a:r>
              <a:rPr lang="fr-FR" b="1" dirty="0" err="1">
                <a:solidFill>
                  <a:schemeClr val="accent2"/>
                </a:solidFill>
              </a:rPr>
              <a:t>louwe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10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2236</TotalTime>
  <Words>169</Words>
  <Application>Microsoft Office PowerPoint</Application>
  <PresentationFormat>On-screen Show (4:3)</PresentationFormat>
  <Paragraphs>30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Nouvelle présentation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851</cp:revision>
  <dcterms:created xsi:type="dcterms:W3CDTF">2009-05-04T14:08:13Z</dcterms:created>
  <dcterms:modified xsi:type="dcterms:W3CDTF">2018-12-05T14:11:49Z</dcterms:modified>
</cp:coreProperties>
</file>