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Yawe Ou gran !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Sòm 139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N°187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Dieu fort et grand…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Lemire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Beethoven</a:t>
            </a:r>
          </a:p>
          <a:p>
            <a:pPr eaLnBrk="1" hangingPunct="1"/>
            <a:r>
              <a:rPr lang="fr-FR" sz="1200" dirty="0">
                <a:solidFill>
                  <a:srgbClr val="B2B2B2"/>
                </a:solidFill>
              </a:rPr>
              <a:t>*</a:t>
            </a:r>
            <a:r>
              <a:rPr lang="fr-FR" sz="1200" dirty="0" err="1">
                <a:solidFill>
                  <a:srgbClr val="B2B2B2"/>
                </a:solidFill>
              </a:rPr>
              <a:t>Nou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kapab</a:t>
            </a:r>
            <a:r>
              <a:rPr lang="fr-FR" sz="1200" dirty="0">
                <a:solidFill>
                  <a:srgbClr val="B2B2B2"/>
                </a:solidFill>
              </a:rPr>
              <a:t> chante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sa sou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Johan Julius Christian Sibelius la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5.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Konnen, Bondye ! Tout lanmou W ak puisans 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Sou santye mwen, wè limyè W k ap klere</a:t>
            </a:r>
            <a:r>
              <a:rPr lang="it-IT" sz="4000" dirty="0" smtClean="0">
                <a:solidFill>
                  <a:srgbClr val="F7E7EF"/>
                </a:solidFill>
              </a:rPr>
              <a:t>,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9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Anrasinen tout esperans mwen nan Ou,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sa sèlman, O Papa, nanm mwen vle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Anrasinen tout esperans mwen nan Ou,</a:t>
            </a:r>
          </a:p>
          <a:p>
            <a:pPr algn="ctr"/>
            <a:r>
              <a:rPr lang="it-IT" sz="4000">
                <a:solidFill>
                  <a:srgbClr val="F7E7EF"/>
                </a:solidFill>
              </a:rPr>
              <a:t>Se sa sèlman, O Papa, nanm mwen vle !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3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Yawe Ou gran ! Gade Ou wè tout lavi mwen.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Ou konnen mwen, Ou konnen tout jan m ye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Kote m prale pou je Ou pa wè mwen byen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Wa etenèl, W ap suiv mwen tout kote.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Kote  m prale pou je Ou pa wè mwen byen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Wa etenèl, W ap suiv mwen tout </a:t>
            </a:r>
            <a:r>
              <a:rPr lang="it-IT" sz="4000" dirty="0" smtClean="0">
                <a:solidFill>
                  <a:srgbClr val="F7E7EF"/>
                </a:solidFill>
              </a:rPr>
              <a:t>kote.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6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Kit m ap mache, osnon mwen fè yon kanpe,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Gade, Senyè ! Bò kote mwen se Ou </a:t>
            </a:r>
            <a:r>
              <a:rPr lang="it-IT" sz="4000" dirty="0" smtClean="0">
                <a:solidFill>
                  <a:srgbClr val="F7E7EF"/>
                </a:solidFill>
              </a:rPr>
              <a:t>;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E lè mwen ta louvri bouch mwen pou m pale,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sa k nan kè m, yo tout nèt devan Ou.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E lè mwen ta louvri bouch mwen pou m pale,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sa k nan kè m, yo tout nèt devan Ou.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1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Papa, menmsi, mwen ta nan zantray latè,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Menmsi nan fon lanmè mwen t ap neye,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Se tout kote men W kapab pran mwen Senyè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kote m ye, je W sou mwen W ap veye.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tout kote men W kapab pran mwen Senyè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Tout kote m ye, je W sou mwen W ap veye.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7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Bondye, ala tout panse W yo se mistè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Yo san mezi, non, yo pa gen parèy </a:t>
            </a:r>
            <a:r>
              <a:rPr lang="it-IT" sz="4000" dirty="0" smtClean="0">
                <a:solidFill>
                  <a:srgbClr val="F7E7EF"/>
                </a:solidFill>
              </a:rPr>
              <a:t>!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Lè mwen kontanple, Senyè, tout sa Ou fè,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Mwen egare, Yawe Ou se Mèvèy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Lè mwen kontanple Senyè tout sa Ou fè,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Mwen egare, Yawe Ou se Mèvèy !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187 - </a:t>
            </a:r>
            <a:r>
              <a:rPr lang="en-US" b="1" dirty="0" err="1">
                <a:solidFill>
                  <a:schemeClr val="accent2"/>
                </a:solidFill>
              </a:rPr>
              <a:t>Yawe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gran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440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848</cp:revision>
  <dcterms:created xsi:type="dcterms:W3CDTF">2009-05-04T14:08:13Z</dcterms:created>
  <dcterms:modified xsi:type="dcterms:W3CDTF">2018-12-05T14:01:16Z</dcterms:modified>
</cp:coreProperties>
</file>