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Bondye Papa…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Sòm 138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N°186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Il faut, grand Dieu…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Clément Marot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Louis Bourgeois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186 -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Papa…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Papa, ak tout kè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Ak tout nanm mwen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glorifye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Ak vwa mwen, ak tout manm mwen yo,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Devan wa yo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 a selebre Ou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186 -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Papa…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Anndan Tanp lan, o gran Bondye,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 ap adore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menm sèl, Ou gran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Verite Ou m a va chante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Bondye, bonte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la pou toutan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186 -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Papa…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Non Ou ret gran pou tout lavi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lanati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zèv Pawòl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Lè mwen rele W, Ou tande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reponn mwen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Lè mwen san sekou</a:t>
            </a:r>
            <a:r>
              <a:rPr lang="it-IT" sz="4000" dirty="0" smtClean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186 -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Papa…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Nan pye Ou tout chèf va koube,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Y a pwostène,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priye W Gran Mèt,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Annik yo va tande yon fwa,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Tande tout sa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Pawòl Ou pwomèt.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186 -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Papa…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Nan tout ti kwen nan linivè,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Nan bèl konsè,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Y a fè louwanj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E tout pèp ki va tande yo,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Va leve wo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Mezi travay Ou</a:t>
            </a:r>
            <a:r>
              <a:rPr lang="it-IT" sz="4000" dirty="0" smtClean="0">
                <a:solidFill>
                  <a:srgbClr val="F7E7EF"/>
                </a:solidFill>
              </a:rPr>
              <a:t>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186 -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Papa…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Bondye pandan Ou nan syèl la,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wè tè a,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wè sa k ap fèt.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Menmsi Ou ta sanble pa pre,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Men Wap jere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bagay yo nèt.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186 -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Papa…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3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Lè pou mwen tout bagay mele,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Tèt mwen chaje,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pote m sekou.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delivre m nan men mechan.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Si mwen vivan,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glwa se pou Ou </a:t>
            </a:r>
            <a:r>
              <a:rPr lang="it-IT" sz="4000" dirty="0" smtClean="0">
                <a:solidFill>
                  <a:srgbClr val="F7E7EF"/>
                </a:solidFill>
              </a:rPr>
              <a:t>!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186 -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Papa…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Lè tout kouraj vle kite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gade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Mwen vini pi fò.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Lè Ou kòmanse Ou fini,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ak plezi,</a:t>
            </a:r>
          </a:p>
          <a:p>
            <a:pPr algn="ctr"/>
            <a:r>
              <a:rPr lang="it-IT" sz="4000">
                <a:solidFill>
                  <a:srgbClr val="F7E7EF"/>
                </a:solidFill>
              </a:rPr>
              <a:t>Ou ba </a:t>
            </a:r>
            <a:r>
              <a:rPr lang="it-IT" sz="4000">
                <a:solidFill>
                  <a:srgbClr val="F7E7EF"/>
                </a:solidFill>
              </a:rPr>
              <a:t>nou </a:t>
            </a:r>
            <a:r>
              <a:rPr lang="it-IT" sz="4000" smtClean="0">
                <a:solidFill>
                  <a:srgbClr val="F7E7EF"/>
                </a:solidFill>
              </a:rPr>
              <a:t>ranfò.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186 -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Papa…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350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844</cp:revision>
  <dcterms:created xsi:type="dcterms:W3CDTF">2009-05-04T14:08:13Z</dcterms:created>
  <dcterms:modified xsi:type="dcterms:W3CDTF">2018-12-05T13:56:19Z</dcterms:modified>
</cp:coreProperties>
</file>