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Mwen leve je mwen…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Sòm 121 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N°185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lève les yeux…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Auguste Louis </a:t>
            </a:r>
            <a:r>
              <a:rPr lang="fr-FR" sz="1200" dirty="0" err="1">
                <a:solidFill>
                  <a:srgbClr val="B2B2B2"/>
                </a:solidFill>
              </a:rPr>
              <a:t>Decoppet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Claude Goudimel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185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je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leve je mwen, mwen gade montay yo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 ap mande : kote sekou m ap soti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Sekou mwen soti nan Bondye lame yo,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ki kreye tout sa k nan lanati.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185 -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je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Si L ap siveye w èske w kapab tonbe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Èske gadò W la kapab kabicha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Menm pa yon segonn, se ou L ap siveye.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retire Izrayèl nan traka.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185 -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je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Pa pè… Letènèl se sèl anbasad ou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se sa w bezwen toutan w egziste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Non solèy la p ap janm tonbe sou tèt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Ni lalin nan lè jounen an prale.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185 -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je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va gade ou pou ou pa gen anyen,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 a gade nanm ou, tout kote w va ye.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 a siveye ou ! Li konnen sa w bezwen,</a:t>
            </a:r>
          </a:p>
          <a:p>
            <a:pPr algn="ctr"/>
            <a:r>
              <a:rPr lang="it-IT" sz="4000">
                <a:solidFill>
                  <a:srgbClr val="F7E7EF"/>
                </a:solidFill>
                <a:latin typeface="+mj-lt"/>
              </a:rPr>
              <a:t>L a pwoteje lavi ou san rete.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185 -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je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226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840</cp:revision>
  <dcterms:created xsi:type="dcterms:W3CDTF">2009-05-04T14:08:13Z</dcterms:created>
  <dcterms:modified xsi:type="dcterms:W3CDTF">2018-12-05T13:52:27Z</dcterms:modified>
</cp:coreProperties>
</file>