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Nanm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vini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egzalte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glwa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103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N°184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Mon âme exaltons la gloire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Paul Gerhardt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A. P. </a:t>
            </a:r>
            <a:r>
              <a:rPr lang="fr-FR" sz="1200" dirty="0" err="1">
                <a:solidFill>
                  <a:srgbClr val="B2B2B2"/>
                </a:solidFill>
              </a:rPr>
              <a:t>Bertsch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184 -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egzalte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glwa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Nanm mwen vini egzalte glwa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Bondye, se sèl Kreyatè.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Ale rafrechi tout memwa,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Di kijan Li gen bon kè.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ak konpasyon Li gade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moun ki vini jwenn Li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;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184 -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egzalte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glwa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Pou nanm mwen L se sèl apui.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Mwen vle chante Li san rete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Bonte Li mwen vle chante,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Jis nan fen letènite.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184 -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egzalte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glwa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9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vle m doute Li renmen mwen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Li ban m Pitit Li kòm don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Menm lanmò Li fè Li konnen,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mwen kapab jwenn padon.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O, wi sa se yon gwo mistè,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Moun p ap janm kapab sonde</a:t>
            </a:r>
            <a:r>
              <a:rPr lang="it-IT" sz="4000" dirty="0" smtClean="0">
                <a:solidFill>
                  <a:srgbClr val="F7E7EF"/>
                </a:solidFill>
              </a:rPr>
              <a:t>,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184 -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egzalte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glwa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Menm yon moun ki twò fòme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 gen mo pou di sa Li fè.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Bonte Li mwen vle chante,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Jis nan fen letènite.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184 -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egzalte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glwa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Lespri Li ki konsole mwen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Li ban mwen l pou kondiktè.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E bousòl Pawòl Li genyen,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Fè m pa tonbe nan erè.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nan nanm mwen Li fè klere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Lanmou, lespwa ak lafwa</a:t>
            </a:r>
            <a:r>
              <a:rPr lang="it-IT" sz="4000" dirty="0" smtClean="0">
                <a:solidFill>
                  <a:srgbClr val="F7E7EF"/>
                </a:solidFill>
              </a:rPr>
              <a:t>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184 -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egzalte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glwa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Pou m kapab suiv Lwa Li a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Nan kè mwen Li met yon dife.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Bonte Li mwen vle chante,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Jis nan fen letènite.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184 -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egzalte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glwa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9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Bondye, paske konpasyon Ou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 genyen limit pou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Ak yon kè ki plen ak lanmou,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Devan W mwen leve nanm mwen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Nan lavi mwen vide gras 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Ban mwen plis lanmou </a:t>
            </a:r>
            <a:r>
              <a:rPr lang="it-IT" sz="4000" dirty="0" smtClean="0">
                <a:solidFill>
                  <a:srgbClr val="F7E7EF"/>
                </a:solidFill>
              </a:rPr>
              <a:t>Papa,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184 -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egzalte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glwa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Rive </a:t>
            </a:r>
            <a:r>
              <a:rPr lang="it-IT" sz="4000" dirty="0" smtClean="0">
                <a:solidFill>
                  <a:srgbClr val="F7E7EF"/>
                </a:solidFill>
              </a:rPr>
              <a:t>jis nan </a:t>
            </a:r>
            <a:r>
              <a:rPr lang="it-IT" sz="4000" dirty="0">
                <a:solidFill>
                  <a:srgbClr val="F7E7EF"/>
                </a:solidFill>
              </a:rPr>
              <a:t>bèl jou sa,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Lè mwen va rive nan syèl la.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Bonte Ou mwen va chante,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Jis nan fen letènite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184 -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egzalte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glwa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374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838</cp:revision>
  <dcterms:created xsi:type="dcterms:W3CDTF">2009-05-04T14:08:13Z</dcterms:created>
  <dcterms:modified xsi:type="dcterms:W3CDTF">2018-12-05T13:49:22Z</dcterms:modified>
</cp:coreProperties>
</file>